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slideMasters/slideMaster14.xml" ContentType="application/vnd.openxmlformats-officedocument.presentationml.slideMaster+xml"/>
  <Override PartName="/ppt/slides/slide14.xml" ContentType="application/vnd.openxmlformats-officedocument.presentationml.slide+xml"/>
  <Override PartName="/ppt/slideMasters/slideMaster15.xml" ContentType="application/vnd.openxmlformats-officedocument.presentationml.slideMaster+xml"/>
  <Override PartName="/ppt/slides/slide15.xml" ContentType="application/vnd.openxmlformats-officedocument.presentationml.slide+xml"/>
  <Override PartName="/ppt/slideMasters/slideMaster16.xml" ContentType="application/vnd.openxmlformats-officedocument.presentationml.slideMaster+xml"/>
  <Override PartName="/ppt/slides/slide16.xml" ContentType="application/vnd.openxmlformats-officedocument.presentationml.slide+xml"/>
  <Override PartName="/ppt/slideMasters/slideMaster17.xml" ContentType="application/vnd.openxmlformats-officedocument.presentationml.slideMaster+xml"/>
  <Override PartName="/ppt/slides/slide17.xml" ContentType="application/vnd.openxmlformats-officedocument.presentationml.slide+xml"/>
  <Override PartName="/ppt/slideMasters/slideMaster18.xml" ContentType="application/vnd.openxmlformats-officedocument.presentationml.slideMaster+xml"/>
  <Override PartName="/ppt/slides/slide18.xml" ContentType="application/vnd.openxmlformats-officedocument.presentationml.slide+xml"/>
  <Override PartName="/ppt/slideMasters/slideMaster19.xml" ContentType="application/vnd.openxmlformats-officedocument.presentationml.slideMaster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notesMasterIdLst>
    <p:notesMasterId r:id="rId21"/>
  </p:notesMasterIdLst>
  <p:sldSz cx="18288000" cy="10287000"/>
  <p:notesSz cx="10287000" cy="18288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1" Type="http://schemas.openxmlformats.org/officeDocument/2006/relationships/notesMaster" Target="notesMasters/notesMaster1.xml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.xml"/>
		</Relationships>
</file>

<file path=ppt/notesSlides/_rels/notesSlide1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.xml"/>
		</Relationships>
</file>

<file path=ppt/notesSlides/_rels/notesSlide1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.xml"/>
		</Relationships>
</file>

<file path=ppt/notesSlides/_rels/notesSlide1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7.xml"/>
		</Relationships>
</file>

<file path=ppt/notesSlides/_rels/notesSlide1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8.xml"/>
		</Relationships>
</file>

<file path=ppt/notesSlides/_rels/notesSlide1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9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1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2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3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4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5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6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7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8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9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2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PptxGenJS</cp:lastModifiedBy>
  <cp:revision>1</cp:revision>
  <dcterms:created xsi:type="dcterms:W3CDTF">2022-10-24T11:20:14Z</dcterms:created>
  <dcterms:modified xsi:type="dcterms:W3CDTF">2022-10-24T11:20:14Z</dcterms:modified>
</cp:coreProperties>
</file>