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0" r:id="rId3"/>
    <p:sldId id="258" r:id="rId4"/>
    <p:sldId id="259" r:id="rId5"/>
    <p:sldId id="260" r:id="rId6"/>
    <p:sldId id="261" r:id="rId7"/>
    <p:sldId id="262" r:id="rId8"/>
    <p:sldId id="284" r:id="rId9"/>
    <p:sldId id="264" r:id="rId10"/>
    <p:sldId id="266" r:id="rId11"/>
    <p:sldId id="276" r:id="rId12"/>
    <p:sldId id="279" r:id="rId13"/>
    <p:sldId id="281" r:id="rId14"/>
    <p:sldId id="269" r:id="rId15"/>
    <p:sldId id="288" r:id="rId16"/>
    <p:sldId id="289" r:id="rId17"/>
    <p:sldId id="272" r:id="rId18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박 현성" initials="박현" lastIdx="1" clrIdx="0">
    <p:extLst>
      <p:ext uri="{19B8F6BF-5375-455C-9EA6-DF929625EA0E}">
        <p15:presenceInfo xmlns:p15="http://schemas.microsoft.com/office/powerpoint/2012/main" userId="de2289690c4394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EEE"/>
    <a:srgbClr val="249394"/>
    <a:srgbClr val="8ABCC9"/>
    <a:srgbClr val="00CC99"/>
    <a:srgbClr val="EC203D"/>
    <a:srgbClr val="F8FFDD"/>
    <a:srgbClr val="D1D0CB"/>
    <a:srgbClr val="5D6DBE"/>
    <a:srgbClr val="CCD2F0"/>
    <a:srgbClr val="008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79" autoAdjust="0"/>
  </p:normalViewPr>
  <p:slideViewPr>
    <p:cSldViewPr>
      <p:cViewPr varScale="1">
        <p:scale>
          <a:sx n="48" d="100"/>
          <a:sy n="48" d="100"/>
        </p:scale>
        <p:origin x="37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박 현성" userId="de2289690c4394eb" providerId="LiveId" clId="{8E39C6BD-2225-4B11-9485-23F8D998D978}"/>
    <pc:docChg chg="undo custSel addSld delSld modSld">
      <pc:chgData name="박 현성" userId="de2289690c4394eb" providerId="LiveId" clId="{8E39C6BD-2225-4B11-9485-23F8D998D978}" dt="2022-10-24T05:37:03.764" v="85" actId="1076"/>
      <pc:docMkLst>
        <pc:docMk/>
      </pc:docMkLst>
      <pc:sldChg chg="addSp modSp mod">
        <pc:chgData name="박 현성" userId="de2289690c4394eb" providerId="LiveId" clId="{8E39C6BD-2225-4B11-9485-23F8D998D978}" dt="2022-10-24T05:37:03.764" v="85" actId="1076"/>
        <pc:sldMkLst>
          <pc:docMk/>
          <pc:sldMk cId="0" sldId="256"/>
        </pc:sldMkLst>
        <pc:picChg chg="add mod">
          <ac:chgData name="박 현성" userId="de2289690c4394eb" providerId="LiveId" clId="{8E39C6BD-2225-4B11-9485-23F8D998D978}" dt="2022-10-24T05:37:03.764" v="85" actId="1076"/>
          <ac:picMkLst>
            <pc:docMk/>
            <pc:sldMk cId="0" sldId="256"/>
            <ac:picMk id="2" creationId="{66D0D3BD-C38D-EA3C-F01F-9BC920296031}"/>
          </ac:picMkLst>
        </pc:picChg>
      </pc:sldChg>
      <pc:sldChg chg="del">
        <pc:chgData name="박 현성" userId="de2289690c4394eb" providerId="LiveId" clId="{8E39C6BD-2225-4B11-9485-23F8D998D978}" dt="2022-10-24T05:21:58.092" v="0" actId="47"/>
        <pc:sldMkLst>
          <pc:docMk/>
          <pc:sldMk cId="0" sldId="257"/>
        </pc:sldMkLst>
      </pc:sldChg>
      <pc:sldChg chg="addSp modSp mod">
        <pc:chgData name="박 현성" userId="de2289690c4394eb" providerId="LiveId" clId="{8E39C6BD-2225-4B11-9485-23F8D998D978}" dt="2022-10-24T05:36:38.082" v="81" actId="1076"/>
        <pc:sldMkLst>
          <pc:docMk/>
          <pc:sldMk cId="0" sldId="258"/>
        </pc:sldMkLst>
        <pc:picChg chg="add mod">
          <ac:chgData name="박 현성" userId="de2289690c4394eb" providerId="LiveId" clId="{8E39C6BD-2225-4B11-9485-23F8D998D978}" dt="2022-10-24T05:36:38.082" v="81" actId="1076"/>
          <ac:picMkLst>
            <pc:docMk/>
            <pc:sldMk cId="0" sldId="258"/>
            <ac:picMk id="2" creationId="{DFCDF67B-53E6-D995-A06D-6FAA31BE80D6}"/>
          </ac:picMkLst>
        </pc:picChg>
      </pc:sldChg>
      <pc:sldChg chg="addSp modSp mod">
        <pc:chgData name="박 현성" userId="de2289690c4394eb" providerId="LiveId" clId="{8E39C6BD-2225-4B11-9485-23F8D998D978}" dt="2022-10-24T05:36:25.221" v="79" actId="1076"/>
        <pc:sldMkLst>
          <pc:docMk/>
          <pc:sldMk cId="0" sldId="259"/>
        </pc:sldMkLst>
        <pc:picChg chg="add mod">
          <ac:chgData name="박 현성" userId="de2289690c4394eb" providerId="LiveId" clId="{8E39C6BD-2225-4B11-9485-23F8D998D978}" dt="2022-10-24T05:36:25.221" v="79" actId="1076"/>
          <ac:picMkLst>
            <pc:docMk/>
            <pc:sldMk cId="0" sldId="259"/>
            <ac:picMk id="2" creationId="{379A4BDD-03F4-60AA-A13E-68F00B8A1727}"/>
          </ac:picMkLst>
        </pc:picChg>
      </pc:sldChg>
      <pc:sldChg chg="addSp modSp mod">
        <pc:chgData name="박 현성" userId="de2289690c4394eb" providerId="LiveId" clId="{8E39C6BD-2225-4B11-9485-23F8D998D978}" dt="2022-10-24T05:36:11.694" v="77" actId="1076"/>
        <pc:sldMkLst>
          <pc:docMk/>
          <pc:sldMk cId="0" sldId="260"/>
        </pc:sldMkLst>
        <pc:picChg chg="add mod">
          <ac:chgData name="박 현성" userId="de2289690c4394eb" providerId="LiveId" clId="{8E39C6BD-2225-4B11-9485-23F8D998D978}" dt="2022-10-24T05:36:11.694" v="77" actId="1076"/>
          <ac:picMkLst>
            <pc:docMk/>
            <pc:sldMk cId="0" sldId="260"/>
            <ac:picMk id="2" creationId="{D6970272-1457-9373-834E-7EB8C6200EDF}"/>
          </ac:picMkLst>
        </pc:picChg>
      </pc:sldChg>
      <pc:sldChg chg="addSp modSp mod">
        <pc:chgData name="박 현성" userId="de2289690c4394eb" providerId="LiveId" clId="{8E39C6BD-2225-4B11-9485-23F8D998D978}" dt="2022-10-24T05:35:59.481" v="75" actId="1076"/>
        <pc:sldMkLst>
          <pc:docMk/>
          <pc:sldMk cId="0" sldId="261"/>
        </pc:sldMkLst>
        <pc:picChg chg="add mod">
          <ac:chgData name="박 현성" userId="de2289690c4394eb" providerId="LiveId" clId="{8E39C6BD-2225-4B11-9485-23F8D998D978}" dt="2022-10-24T05:35:59.481" v="75" actId="1076"/>
          <ac:picMkLst>
            <pc:docMk/>
            <pc:sldMk cId="0" sldId="261"/>
            <ac:picMk id="5" creationId="{98508EDA-F858-672C-1B07-D007B0950894}"/>
          </ac:picMkLst>
        </pc:picChg>
      </pc:sldChg>
      <pc:sldChg chg="addSp modSp mod">
        <pc:chgData name="박 현성" userId="de2289690c4394eb" providerId="LiveId" clId="{8E39C6BD-2225-4B11-9485-23F8D998D978}" dt="2022-10-24T05:35:42.910" v="73" actId="1076"/>
        <pc:sldMkLst>
          <pc:docMk/>
          <pc:sldMk cId="0" sldId="262"/>
        </pc:sldMkLst>
        <pc:picChg chg="add mod">
          <ac:chgData name="박 현성" userId="de2289690c4394eb" providerId="LiveId" clId="{8E39C6BD-2225-4B11-9485-23F8D998D978}" dt="2022-10-24T05:35:42.910" v="73" actId="1076"/>
          <ac:picMkLst>
            <pc:docMk/>
            <pc:sldMk cId="0" sldId="262"/>
            <ac:picMk id="2" creationId="{51AB903F-1A62-99A8-DBE0-4D4D6E48B9A1}"/>
          </ac:picMkLst>
        </pc:picChg>
      </pc:sldChg>
      <pc:sldChg chg="addSp modSp mod">
        <pc:chgData name="박 현성" userId="de2289690c4394eb" providerId="LiveId" clId="{8E39C6BD-2225-4B11-9485-23F8D998D978}" dt="2022-10-24T05:35:13.536" v="67" actId="1076"/>
        <pc:sldMkLst>
          <pc:docMk/>
          <pc:sldMk cId="0" sldId="264"/>
        </pc:sldMkLst>
        <pc:picChg chg="add mod">
          <ac:chgData name="박 현성" userId="de2289690c4394eb" providerId="LiveId" clId="{8E39C6BD-2225-4B11-9485-23F8D998D978}" dt="2022-10-24T05:35:13.536" v="67" actId="1076"/>
          <ac:picMkLst>
            <pc:docMk/>
            <pc:sldMk cId="0" sldId="264"/>
            <ac:picMk id="4" creationId="{B816F64C-B7C8-01E8-09AD-E305E51B8D05}"/>
          </ac:picMkLst>
        </pc:picChg>
      </pc:sldChg>
      <pc:sldChg chg="addSp delSp modSp mod">
        <pc:chgData name="박 현성" userId="de2289690c4394eb" providerId="LiveId" clId="{8E39C6BD-2225-4B11-9485-23F8D998D978}" dt="2022-10-24T05:34:41.951" v="64" actId="1076"/>
        <pc:sldMkLst>
          <pc:docMk/>
          <pc:sldMk cId="0" sldId="266"/>
        </pc:sldMkLst>
        <pc:spChg chg="mod">
          <ac:chgData name="박 현성" userId="de2289690c4394eb" providerId="LiveId" clId="{8E39C6BD-2225-4B11-9485-23F8D998D978}" dt="2022-10-24T05:22:12.433" v="3" actId="165"/>
          <ac:spMkLst>
            <pc:docMk/>
            <pc:sldMk cId="0" sldId="266"/>
            <ac:spMk id="8" creationId="{CF0D6930-6D31-8515-7046-5900D8469E45}"/>
          </ac:spMkLst>
        </pc:spChg>
        <pc:spChg chg="mod">
          <ac:chgData name="박 현성" userId="de2289690c4394eb" providerId="LiveId" clId="{8E39C6BD-2225-4B11-9485-23F8D998D978}" dt="2022-10-24T05:22:12.433" v="3" actId="165"/>
          <ac:spMkLst>
            <pc:docMk/>
            <pc:sldMk cId="0" sldId="266"/>
            <ac:spMk id="10" creationId="{70E909D2-2885-6FD0-5260-E2C0CCC80BE1}"/>
          </ac:spMkLst>
        </pc:spChg>
        <pc:spChg chg="mod">
          <ac:chgData name="박 현성" userId="de2289690c4394eb" providerId="LiveId" clId="{8E39C6BD-2225-4B11-9485-23F8D998D978}" dt="2022-10-24T05:22:12.433" v="3" actId="165"/>
          <ac:spMkLst>
            <pc:docMk/>
            <pc:sldMk cId="0" sldId="266"/>
            <ac:spMk id="11" creationId="{BDE03206-2C34-081F-E3B7-75B61DAD2F60}"/>
          </ac:spMkLst>
        </pc:spChg>
        <pc:spChg chg="mod">
          <ac:chgData name="박 현성" userId="de2289690c4394eb" providerId="LiveId" clId="{8E39C6BD-2225-4B11-9485-23F8D998D978}" dt="2022-10-24T05:22:12.433" v="3" actId="165"/>
          <ac:spMkLst>
            <pc:docMk/>
            <pc:sldMk cId="0" sldId="266"/>
            <ac:spMk id="12" creationId="{78428081-6DA0-11CC-13ED-CD0C69CB8DAE}"/>
          </ac:spMkLst>
        </pc:spChg>
        <pc:spChg chg="mod">
          <ac:chgData name="박 현성" userId="de2289690c4394eb" providerId="LiveId" clId="{8E39C6BD-2225-4B11-9485-23F8D998D978}" dt="2022-10-24T05:22:12.433" v="3" actId="165"/>
          <ac:spMkLst>
            <pc:docMk/>
            <pc:sldMk cId="0" sldId="266"/>
            <ac:spMk id="13" creationId="{7B2C7A3F-A43D-4647-0D8A-FDBAB0CA07AB}"/>
          </ac:spMkLst>
        </pc:spChg>
        <pc:grpChg chg="mod topLvl">
          <ac:chgData name="박 현성" userId="de2289690c4394eb" providerId="LiveId" clId="{8E39C6BD-2225-4B11-9485-23F8D998D978}" dt="2022-10-24T05:22:12.433" v="3" actId="165"/>
          <ac:grpSpMkLst>
            <pc:docMk/>
            <pc:sldMk cId="0" sldId="266"/>
            <ac:grpSpMk id="9" creationId="{BA32EF15-3DF7-5DF0-F9CD-216E580A1E11}"/>
          </ac:grpSpMkLst>
        </pc:grpChg>
        <pc:grpChg chg="add del">
          <ac:chgData name="박 현성" userId="de2289690c4394eb" providerId="LiveId" clId="{8E39C6BD-2225-4B11-9485-23F8D998D978}" dt="2022-10-24T05:22:12.433" v="3" actId="165"/>
          <ac:grpSpMkLst>
            <pc:docMk/>
            <pc:sldMk cId="0" sldId="266"/>
            <ac:grpSpMk id="14" creationId="{D9C71F1F-BF43-5062-D306-04990FA5F84A}"/>
          </ac:grpSpMkLst>
        </pc:grpChg>
        <pc:picChg chg="del mod topLvl">
          <ac:chgData name="박 현성" userId="de2289690c4394eb" providerId="LiveId" clId="{8E39C6BD-2225-4B11-9485-23F8D998D978}" dt="2022-10-24T05:22:14.084" v="4" actId="478"/>
          <ac:picMkLst>
            <pc:docMk/>
            <pc:sldMk cId="0" sldId="266"/>
            <ac:picMk id="6" creationId="{C16D7DAD-63AD-D26F-8521-D407B89CF3C7}"/>
          </ac:picMkLst>
        </pc:picChg>
        <pc:picChg chg="add mod ord">
          <ac:chgData name="박 현성" userId="de2289690c4394eb" providerId="LiveId" clId="{8E39C6BD-2225-4B11-9485-23F8D998D978}" dt="2022-10-24T05:22:28.181" v="11" actId="1076"/>
          <ac:picMkLst>
            <pc:docMk/>
            <pc:sldMk cId="0" sldId="266"/>
            <ac:picMk id="16" creationId="{612267A0-3A0C-7822-F878-0B9D9E178673}"/>
          </ac:picMkLst>
        </pc:picChg>
        <pc:picChg chg="add mod">
          <ac:chgData name="박 현성" userId="de2289690c4394eb" providerId="LiveId" clId="{8E39C6BD-2225-4B11-9485-23F8D998D978}" dt="2022-10-24T05:34:41.951" v="64" actId="1076"/>
          <ac:picMkLst>
            <pc:docMk/>
            <pc:sldMk cId="0" sldId="266"/>
            <ac:picMk id="17" creationId="{74180D70-91F0-DB7E-BF49-089DBF112B46}"/>
          </ac:picMkLst>
        </pc:picChg>
      </pc:sldChg>
      <pc:sldChg chg="addSp modSp mod">
        <pc:chgData name="박 현성" userId="de2289690c4394eb" providerId="LiveId" clId="{8E39C6BD-2225-4B11-9485-23F8D998D978}" dt="2022-10-24T05:33:22.078" v="54" actId="1076"/>
        <pc:sldMkLst>
          <pc:docMk/>
          <pc:sldMk cId="0" sldId="272"/>
        </pc:sldMkLst>
        <pc:picChg chg="add mod">
          <ac:chgData name="박 현성" userId="de2289690c4394eb" providerId="LiveId" clId="{8E39C6BD-2225-4B11-9485-23F8D998D978}" dt="2022-10-24T05:33:22.078" v="54" actId="1076"/>
          <ac:picMkLst>
            <pc:docMk/>
            <pc:sldMk cId="0" sldId="272"/>
            <ac:picMk id="2" creationId="{8544A78F-F4D2-D3D5-46E8-D0BB76FC3A9B}"/>
          </ac:picMkLst>
        </pc:picChg>
      </pc:sldChg>
      <pc:sldChg chg="addSp modSp mod">
        <pc:chgData name="박 현성" userId="de2289690c4394eb" providerId="LiveId" clId="{8E39C6BD-2225-4B11-9485-23F8D998D978}" dt="2022-10-24T05:34:52.056" v="65" actId="1076"/>
        <pc:sldMkLst>
          <pc:docMk/>
          <pc:sldMk cId="0" sldId="276"/>
        </pc:sldMkLst>
        <pc:picChg chg="add mod">
          <ac:chgData name="박 현성" userId="de2289690c4394eb" providerId="LiveId" clId="{8E39C6BD-2225-4B11-9485-23F8D998D978}" dt="2022-10-24T05:34:52.056" v="65" actId="1076"/>
          <ac:picMkLst>
            <pc:docMk/>
            <pc:sldMk cId="0" sldId="276"/>
            <ac:picMk id="4" creationId="{3203E42E-9FEA-43DF-4E2A-69FFF5DB8E0F}"/>
          </ac:picMkLst>
        </pc:picChg>
      </pc:sldChg>
      <pc:sldChg chg="addSp modSp mod">
        <pc:chgData name="박 현성" userId="de2289690c4394eb" providerId="LiveId" clId="{8E39C6BD-2225-4B11-9485-23F8D998D978}" dt="2022-10-24T05:34:10.624" v="60" actId="1076"/>
        <pc:sldMkLst>
          <pc:docMk/>
          <pc:sldMk cId="0" sldId="279"/>
        </pc:sldMkLst>
        <pc:picChg chg="add mod">
          <ac:chgData name="박 현성" userId="de2289690c4394eb" providerId="LiveId" clId="{8E39C6BD-2225-4B11-9485-23F8D998D978}" dt="2022-10-24T05:34:10.624" v="60" actId="1076"/>
          <ac:picMkLst>
            <pc:docMk/>
            <pc:sldMk cId="0" sldId="279"/>
            <ac:picMk id="11" creationId="{C6470B9B-1E5A-30BA-2A18-102F0B2E325A}"/>
          </ac:picMkLst>
        </pc:picChg>
      </pc:sldChg>
      <pc:sldChg chg="addSp modSp mod">
        <pc:chgData name="박 현성" userId="de2289690c4394eb" providerId="LiveId" clId="{8E39C6BD-2225-4B11-9485-23F8D998D978}" dt="2022-10-24T05:33:58.114" v="58" actId="1076"/>
        <pc:sldMkLst>
          <pc:docMk/>
          <pc:sldMk cId="2823135311" sldId="281"/>
        </pc:sldMkLst>
        <pc:picChg chg="add mod">
          <ac:chgData name="박 현성" userId="de2289690c4394eb" providerId="LiveId" clId="{8E39C6BD-2225-4B11-9485-23F8D998D978}" dt="2022-10-24T05:33:58.114" v="58" actId="1076"/>
          <ac:picMkLst>
            <pc:docMk/>
            <pc:sldMk cId="2823135311" sldId="281"/>
            <ac:picMk id="13" creationId="{72E39CAC-9A61-5D4C-A868-255054D444C6}"/>
          </ac:picMkLst>
        </pc:picChg>
      </pc:sldChg>
      <pc:sldChg chg="addSp modSp mod">
        <pc:chgData name="박 현성" userId="de2289690c4394eb" providerId="LiveId" clId="{8E39C6BD-2225-4B11-9485-23F8D998D978}" dt="2022-10-24T05:35:25.708" v="69" actId="1076"/>
        <pc:sldMkLst>
          <pc:docMk/>
          <pc:sldMk cId="3862706872" sldId="284"/>
        </pc:sldMkLst>
        <pc:picChg chg="add mod">
          <ac:chgData name="박 현성" userId="de2289690c4394eb" providerId="LiveId" clId="{8E39C6BD-2225-4B11-9485-23F8D998D978}" dt="2022-10-24T05:35:25.708" v="69" actId="1076"/>
          <ac:picMkLst>
            <pc:docMk/>
            <pc:sldMk cId="3862706872" sldId="284"/>
            <ac:picMk id="6" creationId="{21574667-1086-E67A-8391-DED52E653D8B}"/>
          </ac:picMkLst>
        </pc:picChg>
      </pc:sldChg>
      <pc:sldChg chg="addSp modSp mod">
        <pc:chgData name="박 현성" userId="de2289690c4394eb" providerId="LiveId" clId="{8E39C6BD-2225-4B11-9485-23F8D998D978}" dt="2022-10-24T05:33:39.179" v="56" actId="1076"/>
        <pc:sldMkLst>
          <pc:docMk/>
          <pc:sldMk cId="0" sldId="288"/>
        </pc:sldMkLst>
        <pc:picChg chg="add mod">
          <ac:chgData name="박 현성" userId="de2289690c4394eb" providerId="LiveId" clId="{8E39C6BD-2225-4B11-9485-23F8D998D978}" dt="2022-10-24T05:33:39.179" v="56" actId="1076"/>
          <ac:picMkLst>
            <pc:docMk/>
            <pc:sldMk cId="0" sldId="288"/>
            <ac:picMk id="2" creationId="{47D63206-D046-16F8-D744-C623F7995724}"/>
          </ac:picMkLst>
        </pc:picChg>
      </pc:sldChg>
      <pc:sldChg chg="addSp modSp mod">
        <pc:chgData name="박 현성" userId="de2289690c4394eb" providerId="LiveId" clId="{8E39C6BD-2225-4B11-9485-23F8D998D978}" dt="2022-10-24T05:33:03.839" v="52" actId="1076"/>
        <pc:sldMkLst>
          <pc:docMk/>
          <pc:sldMk cId="0" sldId="289"/>
        </pc:sldMkLst>
        <pc:picChg chg="add mod">
          <ac:chgData name="박 현성" userId="de2289690c4394eb" providerId="LiveId" clId="{8E39C6BD-2225-4B11-9485-23F8D998D978}" dt="2022-10-24T05:33:03.839" v="52" actId="1076"/>
          <ac:picMkLst>
            <pc:docMk/>
            <pc:sldMk cId="0" sldId="289"/>
            <ac:picMk id="4" creationId="{176B3EA1-AB85-4667-B346-20C87A3A3D58}"/>
          </ac:picMkLst>
        </pc:picChg>
      </pc:sldChg>
      <pc:sldChg chg="addSp modSp mod">
        <pc:chgData name="박 현성" userId="de2289690c4394eb" providerId="LiveId" clId="{8E39C6BD-2225-4B11-9485-23F8D998D978}" dt="2022-10-24T05:36:48.847" v="83" actId="1076"/>
        <pc:sldMkLst>
          <pc:docMk/>
          <pc:sldMk cId="30749836" sldId="290"/>
        </pc:sldMkLst>
        <pc:picChg chg="add mod">
          <ac:chgData name="박 현성" userId="de2289690c4394eb" providerId="LiveId" clId="{8E39C6BD-2225-4B11-9485-23F8D998D978}" dt="2022-10-24T05:36:48.847" v="83" actId="1076"/>
          <ac:picMkLst>
            <pc:docMk/>
            <pc:sldMk cId="30749836" sldId="290"/>
            <ac:picMk id="4" creationId="{EC9CB15F-BDF8-C3C9-DCD7-AEEC069E447E}"/>
          </ac:picMkLst>
        </pc:picChg>
      </pc:sldChg>
      <pc:sldChg chg="add del setBg">
        <pc:chgData name="박 현성" userId="de2289690c4394eb" providerId="LiveId" clId="{8E39C6BD-2225-4B11-9485-23F8D998D978}" dt="2022-10-24T05:29:15.258" v="20"/>
        <pc:sldMkLst>
          <pc:docMk/>
          <pc:sldMk cId="1004691431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B0162-9359-4CD2-88AE-BCA1EA2B36C4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637CC-578D-4CD6-9185-03D76C3132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26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기부와 </a:t>
            </a:r>
            <a:r>
              <a:rPr lang="en-US" altLang="ko-KR" dirty="0"/>
              <a:t>~~ ESG </a:t>
            </a:r>
            <a:r>
              <a:rPr lang="ko-KR" altLang="en-US" dirty="0"/>
              <a:t>하나를 발표하게 된 박현성입니다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46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개발이라는 과정에서 </a:t>
            </a:r>
            <a:r>
              <a:rPr lang="ko-KR" altLang="en-US" dirty="0" err="1"/>
              <a:t>프론트엔드</a:t>
            </a:r>
            <a:r>
              <a:rPr lang="ko-KR" altLang="en-US" dirty="0"/>
              <a:t> </a:t>
            </a:r>
            <a:r>
              <a:rPr lang="ko-KR" altLang="en-US" dirty="0" err="1"/>
              <a:t>백앤드</a:t>
            </a:r>
            <a:r>
              <a:rPr lang="ko-KR" altLang="en-US" dirty="0"/>
              <a:t> </a:t>
            </a:r>
            <a:r>
              <a:rPr lang="ko-KR" altLang="en-US" dirty="0" err="1"/>
              <a:t>디비</a:t>
            </a:r>
            <a:r>
              <a:rPr lang="ko-KR" altLang="en-US" dirty="0"/>
              <a:t> 중 한 부분만 아는 것이 아니라 </a:t>
            </a:r>
            <a:r>
              <a:rPr lang="ko-KR" altLang="en-US" dirty="0" err="1"/>
              <a:t>풀스택</a:t>
            </a:r>
            <a:r>
              <a:rPr lang="ko-KR" altLang="en-US" dirty="0"/>
              <a:t> 개발자가 되고 싶어 </a:t>
            </a:r>
            <a:r>
              <a:rPr lang="ko-KR" altLang="en-US" dirty="0" err="1"/>
              <a:t>입과했습니다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이번 프로젝트기간동안 개발의 프로세스를 이해하며</a:t>
            </a:r>
            <a:r>
              <a:rPr lang="en-US" altLang="ko-KR" dirty="0"/>
              <a:t>,</a:t>
            </a:r>
            <a:r>
              <a:rPr lang="ko-KR" altLang="en-US" dirty="0"/>
              <a:t> 성취감을 느꼈습니다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이러한 과정을 해낼 수 있게 해주심에 </a:t>
            </a:r>
            <a:r>
              <a:rPr lang="en-US" altLang="ko-KR" dirty="0"/>
              <a:t>/ </a:t>
            </a:r>
            <a:r>
              <a:rPr lang="ko-KR" altLang="en-US" dirty="0"/>
              <a:t>감사하다는 말씀을 드리면서 발표를 마치겠습니다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012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16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먼저 프로젝트 배경입니다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소비자들은 기업의 </a:t>
            </a:r>
            <a:r>
              <a:rPr lang="en-US" altLang="ko-KR" dirty="0"/>
              <a:t>ESG </a:t>
            </a:r>
            <a:r>
              <a:rPr lang="ko-KR" altLang="en-US" dirty="0"/>
              <a:t>경영이 제품구매에 영향을 준다고 응답하였습니다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우수기업에 대한 혜택이 있음에도 불구하고</a:t>
            </a:r>
            <a:r>
              <a:rPr lang="en-US" altLang="ko-KR" dirty="0"/>
              <a:t>,</a:t>
            </a:r>
          </a:p>
          <a:p>
            <a:r>
              <a:rPr lang="en-US" altLang="ko-KR" dirty="0"/>
              <a:t>ESG</a:t>
            </a:r>
            <a:r>
              <a:rPr lang="ko-KR" altLang="en-US" dirty="0"/>
              <a:t> 경영을 </a:t>
            </a:r>
            <a:r>
              <a:rPr lang="ko-KR" altLang="en-US" dirty="0" err="1"/>
              <a:t>재대로</a:t>
            </a:r>
            <a:r>
              <a:rPr lang="ko-KR" altLang="en-US" dirty="0"/>
              <a:t> 시행을 못하고 있는 기업이 많습니다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그래서 저는 기업의 올바른 </a:t>
            </a:r>
            <a:r>
              <a:rPr lang="en-US" altLang="ko-KR" dirty="0" err="1"/>
              <a:t>esg</a:t>
            </a:r>
            <a:r>
              <a:rPr lang="en-US" altLang="ko-KR" dirty="0"/>
              <a:t> </a:t>
            </a:r>
            <a:r>
              <a:rPr lang="ko-KR" altLang="en-US" dirty="0"/>
              <a:t>도입을 위한 </a:t>
            </a:r>
            <a:r>
              <a:rPr lang="en-US" altLang="ko-KR" dirty="0"/>
              <a:t>/</a:t>
            </a:r>
            <a:r>
              <a:rPr lang="ko-KR" altLang="en-US" dirty="0"/>
              <a:t> </a:t>
            </a:r>
            <a:r>
              <a:rPr lang="en-US" altLang="ko-KR" dirty="0"/>
              <a:t>ESG </a:t>
            </a:r>
            <a:r>
              <a:rPr lang="ko-KR" altLang="en-US" dirty="0"/>
              <a:t>경영 플랫폼을 개발하였습니다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62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현재 카카오뱅크와 국민은행 </a:t>
            </a:r>
            <a:r>
              <a:rPr lang="en-US" altLang="ko-KR" dirty="0"/>
              <a:t>, ESG </a:t>
            </a:r>
            <a:r>
              <a:rPr lang="ko-KR" altLang="en-US" dirty="0"/>
              <a:t>하나 모두 </a:t>
            </a:r>
            <a:r>
              <a:rPr lang="ko-KR" altLang="en-US" dirty="0" err="1"/>
              <a:t>챌린지</a:t>
            </a:r>
            <a:r>
              <a:rPr lang="ko-KR" altLang="en-US" dirty="0"/>
              <a:t> 서비스를 가지고 있지만 환경을 생각하는 착한 </a:t>
            </a:r>
            <a:r>
              <a:rPr lang="ko-KR" altLang="en-US" dirty="0" err="1"/>
              <a:t>챌린지의</a:t>
            </a:r>
            <a:r>
              <a:rPr lang="ko-KR" altLang="en-US" dirty="0"/>
              <a:t> 경우는 </a:t>
            </a:r>
            <a:r>
              <a:rPr lang="en-US" altLang="ko-KR" dirty="0"/>
              <a:t>ESG </a:t>
            </a:r>
            <a:r>
              <a:rPr lang="ko-KR" altLang="en-US" dirty="0"/>
              <a:t>하나와 카카오 뱅크만에서 시행하고 있습니다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[</a:t>
            </a:r>
            <a:r>
              <a:rPr lang="ko-KR" altLang="en-US" dirty="0" err="1"/>
              <a:t>엔터</a:t>
            </a:r>
            <a:r>
              <a:rPr lang="en-US" altLang="ko-KR" dirty="0"/>
              <a:t>]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ESG</a:t>
            </a:r>
            <a:r>
              <a:rPr lang="ko-KR" altLang="en-US" dirty="0"/>
              <a:t> 하나는 기업 </a:t>
            </a:r>
            <a:r>
              <a:rPr lang="ko-KR" altLang="en-US" dirty="0" err="1"/>
              <a:t>챌린지와</a:t>
            </a:r>
            <a:r>
              <a:rPr lang="ko-KR" altLang="en-US" dirty="0"/>
              <a:t> 기부서비스까지 가능합니다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51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ESG </a:t>
            </a:r>
            <a:r>
              <a:rPr lang="ko-KR" altLang="en-US" dirty="0"/>
              <a:t>하나의 서비스에는 환경을 생각하는 착한 </a:t>
            </a:r>
            <a:r>
              <a:rPr lang="ko-KR" altLang="en-US" dirty="0" err="1"/>
              <a:t>챌린지</a:t>
            </a:r>
            <a:r>
              <a:rPr lang="en-US" altLang="ko-KR" dirty="0"/>
              <a:t>, </a:t>
            </a:r>
            <a:r>
              <a:rPr lang="ko-KR" altLang="en-US" dirty="0"/>
              <a:t>사회 공헌을 위한 기부 저금통</a:t>
            </a:r>
            <a:r>
              <a:rPr lang="en-US" altLang="ko-KR" dirty="0"/>
              <a:t>, </a:t>
            </a:r>
            <a:r>
              <a:rPr lang="ko-KR" altLang="en-US" dirty="0"/>
              <a:t>또한 기업 </a:t>
            </a:r>
            <a:r>
              <a:rPr lang="ko-KR" altLang="en-US" dirty="0" err="1"/>
              <a:t>챌린지에서</a:t>
            </a:r>
            <a:r>
              <a:rPr lang="ko-KR" altLang="en-US" dirty="0"/>
              <a:t> 효율적인 기업관리를 할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004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먼저 기부 저금통의 흐름을 소개하겠습니다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사용자가 선택한 기부 정보로 기부 저금통이 생성 되며 사용지의 계좌에서 기부 저금통으로 매월 자동이체가 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기부 목표금액을 달성하면 자동 기부가 되며 사용자의 메일로 연말정산이 가능한 기부금 영수증이 제공됩니다</a:t>
            </a:r>
            <a:r>
              <a:rPr lang="en-US" altLang="ko-KR" dirty="0"/>
              <a:t>.</a:t>
            </a:r>
            <a:r>
              <a:rPr lang="ko-KR" altLang="en-US" dirty="0"/>
              <a:t> 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261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착한 </a:t>
            </a:r>
            <a:r>
              <a:rPr lang="ko-KR" altLang="en-US" dirty="0" err="1"/>
              <a:t>챌린지의</a:t>
            </a:r>
            <a:r>
              <a:rPr lang="ko-KR" altLang="en-US" dirty="0"/>
              <a:t> 경우에는 </a:t>
            </a:r>
            <a:r>
              <a:rPr lang="ko-KR" altLang="en-US" dirty="0" err="1"/>
              <a:t>사진업로드를</a:t>
            </a:r>
            <a:r>
              <a:rPr lang="ko-KR" altLang="en-US" dirty="0"/>
              <a:t> 통해 간편하게 인증이 가능하며</a:t>
            </a:r>
            <a:r>
              <a:rPr lang="en-US" altLang="ko-KR" dirty="0"/>
              <a:t>, </a:t>
            </a:r>
            <a:r>
              <a:rPr lang="ko-KR" altLang="en-US" dirty="0"/>
              <a:t>인증 후</a:t>
            </a:r>
            <a:r>
              <a:rPr lang="en-US" altLang="ko-KR" dirty="0"/>
              <a:t>,</a:t>
            </a:r>
            <a:r>
              <a:rPr lang="ko-KR" altLang="en-US" dirty="0"/>
              <a:t> 포인트가 지급 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422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착한 </a:t>
            </a:r>
            <a:r>
              <a:rPr lang="ko-KR" altLang="en-US" dirty="0" err="1"/>
              <a:t>챌린지의</a:t>
            </a:r>
            <a:r>
              <a:rPr lang="ko-KR" altLang="en-US" dirty="0"/>
              <a:t> 경우에는 </a:t>
            </a:r>
            <a:r>
              <a:rPr lang="ko-KR" altLang="en-US" dirty="0" err="1"/>
              <a:t>개인뿐만</a:t>
            </a:r>
            <a:r>
              <a:rPr lang="ko-KR" altLang="en-US" dirty="0"/>
              <a:t> 아니라 기업 단위로도 참여가 가능합니다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기업회원의 경우 기업 메일 인증 확인 후 회원가입이 가능하며</a:t>
            </a:r>
            <a:r>
              <a:rPr lang="en-US" altLang="ko-KR" dirty="0"/>
              <a:t>, </a:t>
            </a:r>
            <a:r>
              <a:rPr lang="ko-KR" altLang="en-US" dirty="0"/>
              <a:t>기업 관리자는 기업 내 회원에게 문자서비스가 가능합니다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또한 기업 내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543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235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DB</a:t>
            </a:r>
            <a:r>
              <a:rPr lang="ko-KR" altLang="en-US" dirty="0"/>
              <a:t>금융투자의 </a:t>
            </a:r>
            <a:r>
              <a:rPr lang="en-US" altLang="ko-KR" dirty="0"/>
              <a:t>ESG</a:t>
            </a:r>
            <a:r>
              <a:rPr lang="ko-KR" altLang="en-US" dirty="0"/>
              <a:t>팀장님은 회사의 </a:t>
            </a:r>
            <a:r>
              <a:rPr lang="en-US" altLang="ko-KR" dirty="0"/>
              <a:t>ESG</a:t>
            </a:r>
            <a:r>
              <a:rPr lang="ko-KR" altLang="en-US" dirty="0"/>
              <a:t> 환경등급이 낮음을 확인한 후</a:t>
            </a:r>
            <a:r>
              <a:rPr lang="en-US" altLang="ko-KR" dirty="0"/>
              <a:t>,</a:t>
            </a:r>
            <a:r>
              <a:rPr lang="ko-KR" altLang="en-US" dirty="0"/>
              <a:t> 심각성을 인지했습니다</a:t>
            </a:r>
            <a:r>
              <a:rPr lang="en-US" altLang="ko-KR" dirty="0"/>
              <a:t>. ESG</a:t>
            </a:r>
            <a:r>
              <a:rPr lang="ko-KR" altLang="en-US" dirty="0"/>
              <a:t>등급을 높이기 위해 </a:t>
            </a:r>
            <a:r>
              <a:rPr lang="en-US" altLang="ko-KR" dirty="0"/>
              <a:t>ESG</a:t>
            </a:r>
            <a:r>
              <a:rPr lang="ko-KR" altLang="en-US" dirty="0"/>
              <a:t>하나에 가입하게 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637CC-578D-4CD6-9185-03D76C31321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787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9.png"/><Relationship Id="rId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22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9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9.png"/><Relationship Id="rId10" Type="http://schemas.openxmlformats.org/officeDocument/2006/relationships/image" Target="../media/image142.png"/><Relationship Id="rId4" Type="http://schemas.openxmlformats.org/officeDocument/2006/relationships/image" Target="../media/image137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image" Target="../media/image148.png"/><Relationship Id="rId21" Type="http://schemas.openxmlformats.org/officeDocument/2006/relationships/image" Target="../media/image164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5" Type="http://schemas.openxmlformats.org/officeDocument/2006/relationships/image" Target="../media/image168.png"/><Relationship Id="rId2" Type="http://schemas.openxmlformats.org/officeDocument/2006/relationships/image" Target="../media/image147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29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24" Type="http://schemas.openxmlformats.org/officeDocument/2006/relationships/image" Target="../media/image167.png"/><Relationship Id="rId5" Type="http://schemas.openxmlformats.org/officeDocument/2006/relationships/image" Target="../media/image9.pn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28" Type="http://schemas.openxmlformats.org/officeDocument/2006/relationships/image" Target="../media/image171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image" Target="../media/image13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4.png"/><Relationship Id="rId5" Type="http://schemas.openxmlformats.org/officeDocument/2006/relationships/image" Target="../media/image179.png"/><Relationship Id="rId10" Type="http://schemas.openxmlformats.org/officeDocument/2006/relationships/image" Target="../media/image183.png"/><Relationship Id="rId4" Type="http://schemas.openxmlformats.org/officeDocument/2006/relationships/image" Target="../media/image178.png"/><Relationship Id="rId9" Type="http://schemas.openxmlformats.org/officeDocument/2006/relationships/image" Target="../media/image1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9.png"/><Relationship Id="rId10" Type="http://schemas.openxmlformats.org/officeDocument/2006/relationships/image" Target="../media/image193.png"/><Relationship Id="rId4" Type="http://schemas.openxmlformats.org/officeDocument/2006/relationships/image" Target="../media/image188.png"/><Relationship Id="rId9" Type="http://schemas.openxmlformats.org/officeDocument/2006/relationships/image" Target="../media/image1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8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7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43.png"/><Relationship Id="rId21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9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3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77.png"/><Relationship Id="rId5" Type="http://schemas.openxmlformats.org/officeDocument/2006/relationships/image" Target="../media/image9.png"/><Relationship Id="rId10" Type="http://schemas.openxmlformats.org/officeDocument/2006/relationships/image" Target="../media/image76.png"/><Relationship Id="rId4" Type="http://schemas.openxmlformats.org/officeDocument/2006/relationships/image" Target="../media/image43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55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2.png"/><Relationship Id="rId4" Type="http://schemas.openxmlformats.org/officeDocument/2006/relationships/image" Target="../media/image9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.png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8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97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84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088046" y="4677966"/>
            <a:ext cx="6171429" cy="4322901"/>
            <a:chOff x="11088046" y="4677966"/>
            <a:chExt cx="6171429" cy="432290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8046" y="4677966"/>
              <a:ext cx="6171429" cy="4322901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201" y="1890562"/>
            <a:ext cx="14630543" cy="3427486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258" y="937744"/>
            <a:ext cx="10176069" cy="1453488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48188" y="9127906"/>
            <a:ext cx="7485736" cy="714270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5258" y="343927"/>
            <a:ext cx="3684488" cy="1482069"/>
          </a:xfrm>
          <a:prstGeom prst="rect">
            <a:avLst/>
          </a:prstGeom>
        </p:spPr>
      </p:pic>
      <p:pic>
        <p:nvPicPr>
          <p:cNvPr id="2" name="Object 43">
            <a:extLst>
              <a:ext uri="{FF2B5EF4-FFF2-40B4-BE49-F238E27FC236}">
                <a16:creationId xmlns:a16="http://schemas.microsoft.com/office/drawing/2014/main" id="{66D0D3BD-C38D-EA3C-F01F-9BC92029603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840000" y="684000"/>
            <a:ext cx="1252905" cy="8094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12267A0-3A0C-7822-F878-0B9D9E17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82" y="2496530"/>
            <a:ext cx="13716000" cy="7188732"/>
          </a:xfrm>
          <a:prstGeom prst="rect">
            <a:avLst/>
          </a:prstGeom>
        </p:spPr>
      </p:pic>
      <p:pic>
        <p:nvPicPr>
          <p:cNvPr id="2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38100"/>
            <a:ext cx="2873053" cy="24785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6324" y="562336"/>
            <a:ext cx="1938467" cy="98690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BA32EF15-3DF7-5DF0-F9CD-216E580A1E11}"/>
              </a:ext>
            </a:extLst>
          </p:cNvPr>
          <p:cNvGrpSpPr/>
          <p:nvPr/>
        </p:nvGrpSpPr>
        <p:grpSpPr>
          <a:xfrm>
            <a:off x="11811000" y="2019300"/>
            <a:ext cx="3352800" cy="1888787"/>
            <a:chOff x="11887200" y="1615844"/>
            <a:chExt cx="3352800" cy="18887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0D6930-6D31-8515-7046-5900D8469E45}"/>
                </a:ext>
              </a:extLst>
            </p:cNvPr>
            <p:cNvSpPr txBox="1"/>
            <p:nvPr/>
          </p:nvSpPr>
          <p:spPr>
            <a:xfrm>
              <a:off x="12115800" y="1615844"/>
              <a:ext cx="3124200" cy="188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사용자</a:t>
              </a:r>
              <a:r>
                <a:rPr lang="en-US" altLang="ko-KR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계좌 관련 테이블</a:t>
              </a:r>
              <a:endPara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기부 관련 테이블</a:t>
              </a:r>
              <a:endPara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챌린지</a:t>
              </a: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관련 테이블</a:t>
              </a:r>
              <a:endPara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코드 관련 테이블</a:t>
              </a: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70E909D2-2885-6FD0-5260-E2C0CCC80BE1}"/>
                </a:ext>
              </a:extLst>
            </p:cNvPr>
            <p:cNvSpPr/>
            <p:nvPr/>
          </p:nvSpPr>
          <p:spPr>
            <a:xfrm>
              <a:off x="11887200" y="27051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BDE03206-2C34-081F-E3B7-75B61DAD2F60}"/>
                </a:ext>
              </a:extLst>
            </p:cNvPr>
            <p:cNvSpPr/>
            <p:nvPr/>
          </p:nvSpPr>
          <p:spPr>
            <a:xfrm>
              <a:off x="11887200" y="2247900"/>
              <a:ext cx="228600" cy="228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78428081-6DA0-11CC-13ED-CD0C69CB8DAE}"/>
                </a:ext>
              </a:extLst>
            </p:cNvPr>
            <p:cNvSpPr/>
            <p:nvPr/>
          </p:nvSpPr>
          <p:spPr>
            <a:xfrm>
              <a:off x="11887200" y="1790700"/>
              <a:ext cx="228600" cy="2286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7B2C7A3F-A43D-4647-0D8A-FDBAB0CA07AB}"/>
                </a:ext>
              </a:extLst>
            </p:cNvPr>
            <p:cNvSpPr/>
            <p:nvPr/>
          </p:nvSpPr>
          <p:spPr>
            <a:xfrm>
              <a:off x="11887200" y="31623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7" name="Object 52">
            <a:extLst>
              <a:ext uri="{FF2B5EF4-FFF2-40B4-BE49-F238E27FC236}">
                <a16:creationId xmlns:a16="http://schemas.microsoft.com/office/drawing/2014/main" id="{74180D70-91F0-DB7E-BF49-089DBF112B4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840000" y="684000"/>
            <a:ext cx="1572134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4625" y="190500"/>
            <a:ext cx="2901625" cy="2478549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145" y="655631"/>
            <a:ext cx="2659372" cy="100595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2125424" y="2255639"/>
            <a:ext cx="4130731" cy="3304798"/>
            <a:chOff x="2125424" y="2255639"/>
            <a:chExt cx="4130731" cy="3304798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5424" y="2255639"/>
              <a:ext cx="4130731" cy="330479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098882" y="2255639"/>
            <a:ext cx="4130731" cy="3304798"/>
            <a:chOff x="7098882" y="2255639"/>
            <a:chExt cx="4130731" cy="330479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98882" y="2255639"/>
              <a:ext cx="4130731" cy="330479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072339" y="2255639"/>
            <a:ext cx="4130731" cy="3304798"/>
            <a:chOff x="12072339" y="2255639"/>
            <a:chExt cx="4130731" cy="3304798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72339" y="2255639"/>
              <a:ext cx="4130731" cy="330479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714203" y="5928476"/>
            <a:ext cx="4130731" cy="3304798"/>
            <a:chOff x="4714203" y="5928476"/>
            <a:chExt cx="4130731" cy="3304798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4203" y="5928476"/>
              <a:ext cx="4130731" cy="330479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687661" y="5928476"/>
            <a:ext cx="4130731" cy="3304798"/>
            <a:chOff x="9687661" y="5928476"/>
            <a:chExt cx="4130731" cy="3304798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87661" y="5928476"/>
              <a:ext cx="4130731" cy="330479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184799" y="6292756"/>
            <a:ext cx="3326267" cy="1085165"/>
            <a:chOff x="5184799" y="6292756"/>
            <a:chExt cx="3326267" cy="108516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4799" y="6292756"/>
              <a:ext cx="3326267" cy="108516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262816" y="2507455"/>
            <a:ext cx="3839293" cy="722016"/>
            <a:chOff x="12262816" y="2507455"/>
            <a:chExt cx="3839293" cy="72201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62816" y="2507455"/>
              <a:ext cx="3839293" cy="72201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008170" y="6417234"/>
            <a:ext cx="3489713" cy="865449"/>
            <a:chOff x="10008170" y="6417234"/>
            <a:chExt cx="3489713" cy="865449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8170" y="6417234"/>
              <a:ext cx="3489713" cy="86544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251976" y="2779699"/>
            <a:ext cx="3781762" cy="1000794"/>
            <a:chOff x="7251976" y="2779699"/>
            <a:chExt cx="3781762" cy="100079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51976" y="2779699"/>
              <a:ext cx="3781762" cy="100079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3282236" y="2345117"/>
            <a:ext cx="1817107" cy="1768709"/>
            <a:chOff x="3282236" y="2345117"/>
            <a:chExt cx="1817107" cy="1768709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82236" y="2345117"/>
              <a:ext cx="1817107" cy="1768709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78700" y="4360617"/>
            <a:ext cx="3341470" cy="10759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18745" y="4303280"/>
            <a:ext cx="3271508" cy="1075936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249125" y="3345250"/>
            <a:ext cx="3782308" cy="1989727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12523" y="7656843"/>
            <a:ext cx="2703212" cy="1075927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385981" y="7279121"/>
            <a:ext cx="2474403" cy="1989736"/>
          </a:xfrm>
          <a:prstGeom prst="rect">
            <a:avLst/>
          </a:prstGeom>
        </p:spPr>
      </p:pic>
      <p:pic>
        <p:nvPicPr>
          <p:cNvPr id="4" name="Object 51">
            <a:extLst>
              <a:ext uri="{FF2B5EF4-FFF2-40B4-BE49-F238E27FC236}">
                <a16:creationId xmlns:a16="http://schemas.microsoft.com/office/drawing/2014/main" id="{3203E42E-9FEA-43DF-4E2A-69FFF5DB8E0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840000" y="684000"/>
            <a:ext cx="1464096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2176" y="154893"/>
            <a:ext cx="2786196" cy="2472872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7145" y="655631"/>
            <a:ext cx="2659372" cy="99642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5031" y="8857618"/>
            <a:ext cx="3638471" cy="89521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710847" y="6325644"/>
            <a:ext cx="2514286" cy="2514286"/>
            <a:chOff x="3710847" y="6325644"/>
            <a:chExt cx="2514286" cy="2514286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3710847" y="6325644"/>
              <a:ext cx="2505359" cy="2505359"/>
              <a:chOff x="3710847" y="6325644"/>
              <a:chExt cx="2505359" cy="250535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710847" y="6325644"/>
                <a:ext cx="2505359" cy="2505359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4783314" y="7282650"/>
              <a:ext cx="359286" cy="257132"/>
              <a:chOff x="4783314" y="7282650"/>
              <a:chExt cx="359286" cy="257132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783314" y="7282650"/>
                <a:ext cx="359286" cy="257132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4702551" y="7051648"/>
              <a:ext cx="501835" cy="257132"/>
              <a:chOff x="4702551" y="7051648"/>
              <a:chExt cx="501835" cy="257132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702551" y="7051648"/>
                <a:ext cx="501835" cy="257132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4673066" y="7049760"/>
              <a:ext cx="568075" cy="409632"/>
              <a:chOff x="4673066" y="7049760"/>
              <a:chExt cx="568075" cy="409632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673066" y="7049760"/>
                <a:ext cx="568075" cy="409632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1792730" y="1997742"/>
            <a:ext cx="15789039" cy="4016337"/>
            <a:chOff x="1792730" y="1997742"/>
            <a:chExt cx="15789039" cy="401633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2730" y="1997742"/>
              <a:ext cx="15789039" cy="401633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159827" y="6297072"/>
            <a:ext cx="11120795" cy="3068474"/>
            <a:chOff x="6159827" y="6297072"/>
            <a:chExt cx="11120795" cy="306847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59827" y="6297072"/>
              <a:ext cx="11120795" cy="3068474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91385" y="7000473"/>
            <a:ext cx="8401308" cy="1631822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D6B6C2F-96CC-0469-F885-35DCCE61A082}"/>
              </a:ext>
            </a:extLst>
          </p:cNvPr>
          <p:cNvSpPr/>
          <p:nvPr/>
        </p:nvSpPr>
        <p:spPr>
          <a:xfrm>
            <a:off x="7791385" y="5143500"/>
            <a:ext cx="4553015" cy="533400"/>
          </a:xfrm>
          <a:prstGeom prst="round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Object 50">
            <a:extLst>
              <a:ext uri="{FF2B5EF4-FFF2-40B4-BE49-F238E27FC236}">
                <a16:creationId xmlns:a16="http://schemas.microsoft.com/office/drawing/2014/main" id="{C6470B9B-1E5A-30BA-2A18-102F0B2E325A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840000" y="684000"/>
            <a:ext cx="1563819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135563" y="6476298"/>
            <a:ext cx="3819985" cy="2707262"/>
            <a:chOff x="12135563" y="6476298"/>
            <a:chExt cx="3819985" cy="270726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35563" y="6476298"/>
              <a:ext cx="3819985" cy="270726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114300"/>
            <a:ext cx="2786196" cy="2469034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7145" y="655631"/>
            <a:ext cx="2659372" cy="99642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7504929" y="4323551"/>
            <a:ext cx="3371095" cy="1803287"/>
            <a:chOff x="7504929" y="4323551"/>
            <a:chExt cx="3371095" cy="1803287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4929" y="4323551"/>
              <a:ext cx="3371095" cy="1803287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7656303" y="4447361"/>
            <a:ext cx="3049944" cy="1524972"/>
            <a:chOff x="7656303" y="4447361"/>
            <a:chExt cx="3049944" cy="1524972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6303" y="4447361"/>
              <a:ext cx="3049944" cy="1524972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2532860" y="7012351"/>
            <a:ext cx="3049944" cy="1631495"/>
            <a:chOff x="12532860" y="7012351"/>
            <a:chExt cx="3049944" cy="1631495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32860" y="7012351"/>
              <a:ext cx="3049944" cy="1631495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72764" y="4702498"/>
            <a:ext cx="2638241" cy="1075936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520383" y="7500421"/>
            <a:ext cx="2458822" cy="619032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2659655" y="4304972"/>
            <a:ext cx="3371095" cy="1803287"/>
            <a:chOff x="2659655" y="4304972"/>
            <a:chExt cx="3371095" cy="1803287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9655" y="4304972"/>
              <a:ext cx="3371095" cy="1803287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2819714" y="4428313"/>
            <a:ext cx="3049944" cy="1524972"/>
            <a:chOff x="2819714" y="4428313"/>
            <a:chExt cx="3049944" cy="1524972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19714" y="4428313"/>
              <a:ext cx="3049944" cy="1524972"/>
            </a:xfrm>
            <a:prstGeom prst="rect">
              <a:avLst/>
            </a:prstGeom>
          </p:spPr>
        </p:pic>
      </p:grpSp>
      <p:pic>
        <p:nvPicPr>
          <p:cNvPr id="60" name="Object 5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00364" y="4691612"/>
            <a:ext cx="2808070" cy="1075936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12360008" y="4313059"/>
            <a:ext cx="3371095" cy="1803287"/>
            <a:chOff x="12360008" y="4313059"/>
            <a:chExt cx="3371095" cy="1803287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60008" y="4313059"/>
              <a:ext cx="3371095" cy="1803287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2511382" y="4436868"/>
            <a:ext cx="3049944" cy="1524972"/>
            <a:chOff x="12511382" y="4436868"/>
            <a:chExt cx="3049944" cy="1524972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11382" y="4436868"/>
              <a:ext cx="3049944" cy="1524972"/>
            </a:xfrm>
            <a:prstGeom prst="rect">
              <a:avLst/>
            </a:prstGeom>
          </p:spPr>
        </p:pic>
      </p:grpSp>
      <p:pic>
        <p:nvPicPr>
          <p:cNvPr id="67" name="Object 6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505166" y="4674753"/>
            <a:ext cx="2808070" cy="1075936"/>
          </a:xfrm>
          <a:prstGeom prst="rect">
            <a:avLst/>
          </a:prstGeom>
        </p:spPr>
      </p:pic>
      <p:grpSp>
        <p:nvGrpSpPr>
          <p:cNvPr id="1020" name="그룹 1020"/>
          <p:cNvGrpSpPr/>
          <p:nvPr/>
        </p:nvGrpSpPr>
        <p:grpSpPr>
          <a:xfrm>
            <a:off x="7524299" y="6926455"/>
            <a:ext cx="3371095" cy="1803287"/>
            <a:chOff x="7524299" y="6926455"/>
            <a:chExt cx="3371095" cy="1803287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4299" y="6926455"/>
              <a:ext cx="3371095" cy="1803287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7675674" y="7050264"/>
            <a:ext cx="3049944" cy="1524972"/>
            <a:chOff x="7675674" y="7050264"/>
            <a:chExt cx="3049944" cy="1524972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75674" y="7050264"/>
              <a:ext cx="3049944" cy="1524972"/>
            </a:xfrm>
            <a:prstGeom prst="rect">
              <a:avLst/>
            </a:prstGeom>
          </p:spPr>
        </p:pic>
      </p:grpSp>
      <p:pic>
        <p:nvPicPr>
          <p:cNvPr id="74" name="Object 7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631039" y="7279488"/>
            <a:ext cx="3036946" cy="1075927"/>
          </a:xfrm>
          <a:prstGeom prst="rect">
            <a:avLst/>
          </a:prstGeom>
        </p:spPr>
      </p:pic>
      <p:grpSp>
        <p:nvGrpSpPr>
          <p:cNvPr id="1022" name="그룹 1022"/>
          <p:cNvGrpSpPr/>
          <p:nvPr/>
        </p:nvGrpSpPr>
        <p:grpSpPr>
          <a:xfrm>
            <a:off x="2674576" y="6840559"/>
            <a:ext cx="3371095" cy="1803287"/>
            <a:chOff x="2674576" y="6840559"/>
            <a:chExt cx="3371095" cy="1803287"/>
          </a:xfrm>
        </p:grpSpPr>
        <p:pic>
          <p:nvPicPr>
            <p:cNvPr id="76" name="Object 7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4576" y="6840559"/>
              <a:ext cx="3371095" cy="1803287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2825951" y="6964368"/>
            <a:ext cx="3049944" cy="1524972"/>
            <a:chOff x="2825951" y="6964368"/>
            <a:chExt cx="3049944" cy="1524972"/>
          </a:xfrm>
        </p:grpSpPr>
        <p:pic>
          <p:nvPicPr>
            <p:cNvPr id="79" name="Object 7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25951" y="6964368"/>
              <a:ext cx="3049944" cy="1524972"/>
            </a:xfrm>
            <a:prstGeom prst="rect">
              <a:avLst/>
            </a:prstGeom>
          </p:spPr>
        </p:pic>
      </p:grpSp>
      <p:pic>
        <p:nvPicPr>
          <p:cNvPr id="81" name="Object 8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819734" y="7146154"/>
            <a:ext cx="3079317" cy="1104508"/>
          </a:xfrm>
          <a:prstGeom prst="rect">
            <a:avLst/>
          </a:prstGeom>
        </p:spPr>
      </p:pic>
      <p:grpSp>
        <p:nvGrpSpPr>
          <p:cNvPr id="10" name="그룹 1003">
            <a:extLst>
              <a:ext uri="{FF2B5EF4-FFF2-40B4-BE49-F238E27FC236}">
                <a16:creationId xmlns:a16="http://schemas.microsoft.com/office/drawing/2014/main" id="{D65A1FD8-3E0E-13BA-4C5A-0EA3D94C5713}"/>
              </a:ext>
            </a:extLst>
          </p:cNvPr>
          <p:cNvGrpSpPr/>
          <p:nvPr/>
        </p:nvGrpSpPr>
        <p:grpSpPr>
          <a:xfrm>
            <a:off x="2450131" y="2820802"/>
            <a:ext cx="3819985" cy="6343387"/>
            <a:chOff x="2450131" y="2820802"/>
            <a:chExt cx="3819985" cy="6343387"/>
          </a:xfrm>
        </p:grpSpPr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3E883C2B-5269-BBC1-1B51-2B7085701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50131" y="2820802"/>
              <a:ext cx="3819985" cy="6343387"/>
            </a:xfrm>
            <a:prstGeom prst="rect">
              <a:avLst/>
            </a:prstGeom>
          </p:spPr>
        </p:pic>
      </p:grpSp>
      <p:pic>
        <p:nvPicPr>
          <p:cNvPr id="14" name="Object 12">
            <a:extLst>
              <a:ext uri="{FF2B5EF4-FFF2-40B4-BE49-F238E27FC236}">
                <a16:creationId xmlns:a16="http://schemas.microsoft.com/office/drawing/2014/main" id="{9DED41A1-3158-C2B7-E5D9-1A03F127451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45577" y="3021386"/>
            <a:ext cx="2236566" cy="1060709"/>
          </a:xfrm>
          <a:prstGeom prst="rect">
            <a:avLst/>
          </a:prstGeom>
        </p:spPr>
      </p:pic>
      <p:grpSp>
        <p:nvGrpSpPr>
          <p:cNvPr id="16" name="그룹 1004">
            <a:extLst>
              <a:ext uri="{FF2B5EF4-FFF2-40B4-BE49-F238E27FC236}">
                <a16:creationId xmlns:a16="http://schemas.microsoft.com/office/drawing/2014/main" id="{930CA6EB-A729-AF15-E87D-A43814815261}"/>
              </a:ext>
            </a:extLst>
          </p:cNvPr>
          <p:cNvGrpSpPr/>
          <p:nvPr/>
        </p:nvGrpSpPr>
        <p:grpSpPr>
          <a:xfrm>
            <a:off x="4830873" y="2507455"/>
            <a:ext cx="1706511" cy="1706511"/>
            <a:chOff x="4830873" y="2507455"/>
            <a:chExt cx="1706511" cy="1706511"/>
          </a:xfrm>
        </p:grpSpPr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009BFE3F-CA49-E2AA-EF92-C40367D35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30873" y="2507455"/>
              <a:ext cx="1706511" cy="1706511"/>
            </a:xfrm>
            <a:prstGeom prst="rect">
              <a:avLst/>
            </a:prstGeom>
          </p:spPr>
        </p:pic>
      </p:grpSp>
      <p:grpSp>
        <p:nvGrpSpPr>
          <p:cNvPr id="19" name="그룹 1005">
            <a:extLst>
              <a:ext uri="{FF2B5EF4-FFF2-40B4-BE49-F238E27FC236}">
                <a16:creationId xmlns:a16="http://schemas.microsoft.com/office/drawing/2014/main" id="{AFEA737B-18EF-B2E6-3221-FAF3A11ED6AD}"/>
              </a:ext>
            </a:extLst>
          </p:cNvPr>
          <p:cNvGrpSpPr/>
          <p:nvPr/>
        </p:nvGrpSpPr>
        <p:grpSpPr>
          <a:xfrm>
            <a:off x="7286405" y="2820802"/>
            <a:ext cx="3819985" cy="6343387"/>
            <a:chOff x="7286405" y="2820802"/>
            <a:chExt cx="3819985" cy="6343387"/>
          </a:xfrm>
        </p:grpSpPr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A5EA041D-378C-1DD2-B35E-1D17BAE9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86405" y="2820802"/>
              <a:ext cx="3819985" cy="6343387"/>
            </a:xfrm>
            <a:prstGeom prst="rect">
              <a:avLst/>
            </a:prstGeom>
          </p:spPr>
        </p:pic>
      </p:grpSp>
      <p:grpSp>
        <p:nvGrpSpPr>
          <p:cNvPr id="24" name="그룹 1006">
            <a:extLst>
              <a:ext uri="{FF2B5EF4-FFF2-40B4-BE49-F238E27FC236}">
                <a16:creationId xmlns:a16="http://schemas.microsoft.com/office/drawing/2014/main" id="{5650B4B0-64C9-BFF5-3E38-1FD75F5E8294}"/>
              </a:ext>
            </a:extLst>
          </p:cNvPr>
          <p:cNvGrpSpPr/>
          <p:nvPr/>
        </p:nvGrpSpPr>
        <p:grpSpPr>
          <a:xfrm>
            <a:off x="9667147" y="2507455"/>
            <a:ext cx="1706511" cy="1706511"/>
            <a:chOff x="9667147" y="2507455"/>
            <a:chExt cx="1706511" cy="1706511"/>
          </a:xfrm>
        </p:grpSpPr>
        <p:pic>
          <p:nvPicPr>
            <p:cNvPr id="26" name="Object 21">
              <a:extLst>
                <a:ext uri="{FF2B5EF4-FFF2-40B4-BE49-F238E27FC236}">
                  <a16:creationId xmlns:a16="http://schemas.microsoft.com/office/drawing/2014/main" id="{4D31C089-8B46-2501-C6CD-5EA537365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67147" y="2507455"/>
              <a:ext cx="1706511" cy="1706511"/>
            </a:xfrm>
            <a:prstGeom prst="rect">
              <a:avLst/>
            </a:prstGeom>
          </p:spPr>
        </p:pic>
      </p:grpSp>
      <p:grpSp>
        <p:nvGrpSpPr>
          <p:cNvPr id="27" name="그룹 1008">
            <a:extLst>
              <a:ext uri="{FF2B5EF4-FFF2-40B4-BE49-F238E27FC236}">
                <a16:creationId xmlns:a16="http://schemas.microsoft.com/office/drawing/2014/main" id="{6FC27E12-0A46-AF50-81F4-7D40BD8C516B}"/>
              </a:ext>
            </a:extLst>
          </p:cNvPr>
          <p:cNvGrpSpPr/>
          <p:nvPr/>
        </p:nvGrpSpPr>
        <p:grpSpPr>
          <a:xfrm>
            <a:off x="12135563" y="2782707"/>
            <a:ext cx="3819985" cy="6343387"/>
            <a:chOff x="12135563" y="2782707"/>
            <a:chExt cx="3819985" cy="6343387"/>
          </a:xfrm>
        </p:grpSpPr>
        <p:pic>
          <p:nvPicPr>
            <p:cNvPr id="29" name="Object 27">
              <a:extLst>
                <a:ext uri="{FF2B5EF4-FFF2-40B4-BE49-F238E27FC236}">
                  <a16:creationId xmlns:a16="http://schemas.microsoft.com/office/drawing/2014/main" id="{8FC89B04-5144-EAC8-5ED2-4D39C411F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135563" y="2782707"/>
              <a:ext cx="3819985" cy="6343387"/>
            </a:xfrm>
            <a:prstGeom prst="rect">
              <a:avLst/>
            </a:prstGeom>
          </p:spPr>
        </p:pic>
      </p:grpSp>
      <p:pic>
        <p:nvPicPr>
          <p:cNvPr id="30" name="Object 29">
            <a:extLst>
              <a:ext uri="{FF2B5EF4-FFF2-40B4-BE49-F238E27FC236}">
                <a16:creationId xmlns:a16="http://schemas.microsoft.com/office/drawing/2014/main" id="{A8FE9A01-4D3F-637D-734A-D56619490E8C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311913" y="2905161"/>
            <a:ext cx="2120348" cy="1213253"/>
          </a:xfrm>
          <a:prstGeom prst="rect">
            <a:avLst/>
          </a:prstGeom>
        </p:spPr>
      </p:pic>
      <p:grpSp>
        <p:nvGrpSpPr>
          <p:cNvPr id="32" name="그룹 1009">
            <a:extLst>
              <a:ext uri="{FF2B5EF4-FFF2-40B4-BE49-F238E27FC236}">
                <a16:creationId xmlns:a16="http://schemas.microsoft.com/office/drawing/2014/main" id="{4F45E5BB-3E02-A284-E866-8E133A75255C}"/>
              </a:ext>
            </a:extLst>
          </p:cNvPr>
          <p:cNvGrpSpPr/>
          <p:nvPr/>
        </p:nvGrpSpPr>
        <p:grpSpPr>
          <a:xfrm>
            <a:off x="14516304" y="2529224"/>
            <a:ext cx="1706511" cy="1706511"/>
            <a:chOff x="14516304" y="2529224"/>
            <a:chExt cx="1706511" cy="1706511"/>
          </a:xfrm>
        </p:grpSpPr>
        <p:pic>
          <p:nvPicPr>
            <p:cNvPr id="33" name="Object 31">
              <a:extLst>
                <a:ext uri="{FF2B5EF4-FFF2-40B4-BE49-F238E27FC236}">
                  <a16:creationId xmlns:a16="http://schemas.microsoft.com/office/drawing/2014/main" id="{BC73445F-A6BF-852E-1757-E4C60C85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516304" y="2529224"/>
              <a:ext cx="1706511" cy="1706511"/>
            </a:xfrm>
            <a:prstGeom prst="rect">
              <a:avLst/>
            </a:prstGeom>
          </p:spPr>
        </p:pic>
      </p:grpSp>
      <p:pic>
        <p:nvPicPr>
          <p:cNvPr id="35" name="그림 34">
            <a:extLst>
              <a:ext uri="{FF2B5EF4-FFF2-40B4-BE49-F238E27FC236}">
                <a16:creationId xmlns:a16="http://schemas.microsoft.com/office/drawing/2014/main" id="{503F6696-9954-A338-D6A2-A1637F1FCA7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83" y="2566879"/>
            <a:ext cx="1426359" cy="142635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B4FAC9D-F305-7BF1-0A5E-F7345A508F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22" y="2616910"/>
            <a:ext cx="1383590" cy="138359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2619115-A5E7-C822-2FAA-88FB68C1A95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575" y="2594875"/>
            <a:ext cx="1405625" cy="1405625"/>
          </a:xfrm>
          <a:prstGeom prst="rect">
            <a:avLst/>
          </a:prstGeom>
        </p:spPr>
      </p:pic>
      <p:cxnSp>
        <p:nvCxnSpPr>
          <p:cNvPr id="2" name="직선 화살표 연결선 1">
            <a:extLst>
              <a:ext uri="{FF2B5EF4-FFF2-40B4-BE49-F238E27FC236}">
                <a16:creationId xmlns:a16="http://schemas.microsoft.com/office/drawing/2014/main" id="{CDF456FD-BA5D-E069-9631-2ECD1C5019BB}"/>
              </a:ext>
            </a:extLst>
          </p:cNvPr>
          <p:cNvCxnSpPr>
            <a:cxnSpLocks/>
          </p:cNvCxnSpPr>
          <p:nvPr/>
        </p:nvCxnSpPr>
        <p:spPr>
          <a:xfrm>
            <a:off x="6171459" y="5233134"/>
            <a:ext cx="1331431" cy="25763"/>
          </a:xfrm>
          <a:prstGeom prst="straightConnector1">
            <a:avLst/>
          </a:prstGeom>
          <a:ln w="231775" cap="rnd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F9380BDF-3504-78FF-A072-17F5BF96C917}"/>
              </a:ext>
            </a:extLst>
          </p:cNvPr>
          <p:cNvCxnSpPr>
            <a:cxnSpLocks/>
          </p:cNvCxnSpPr>
          <p:nvPr/>
        </p:nvCxnSpPr>
        <p:spPr>
          <a:xfrm>
            <a:off x="11077819" y="5258897"/>
            <a:ext cx="1234142" cy="0"/>
          </a:xfrm>
          <a:prstGeom prst="straightConnector1">
            <a:avLst/>
          </a:prstGeom>
          <a:ln w="231775" cap="rnd" cmpd="sng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697FF3D7-F81A-2D64-01DF-754F675835C4}"/>
              </a:ext>
            </a:extLst>
          </p:cNvPr>
          <p:cNvCxnSpPr>
            <a:cxnSpLocks/>
          </p:cNvCxnSpPr>
          <p:nvPr/>
        </p:nvCxnSpPr>
        <p:spPr>
          <a:xfrm flipH="1">
            <a:off x="11027399" y="6215323"/>
            <a:ext cx="1477767" cy="1526879"/>
          </a:xfrm>
          <a:prstGeom prst="straightConnector1">
            <a:avLst/>
          </a:prstGeom>
          <a:ln w="231775" cap="rnd" cmpd="sng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C7BEA989-C3DD-A707-76E8-8386A77DF088}"/>
              </a:ext>
            </a:extLst>
          </p:cNvPr>
          <p:cNvCxnSpPr>
            <a:cxnSpLocks/>
          </p:cNvCxnSpPr>
          <p:nvPr/>
        </p:nvCxnSpPr>
        <p:spPr>
          <a:xfrm flipH="1">
            <a:off x="6113789" y="7861335"/>
            <a:ext cx="1199514" cy="0"/>
          </a:xfrm>
          <a:prstGeom prst="straightConnector1">
            <a:avLst/>
          </a:prstGeom>
          <a:ln w="231775" cap="rnd" cmpd="sng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ject 19">
            <a:extLst>
              <a:ext uri="{FF2B5EF4-FFF2-40B4-BE49-F238E27FC236}">
                <a16:creationId xmlns:a16="http://schemas.microsoft.com/office/drawing/2014/main" id="{BF1EA831-D5F5-F9A0-DFD6-20A9FF502321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473380" y="2916627"/>
            <a:ext cx="2120348" cy="1073929"/>
          </a:xfrm>
          <a:prstGeom prst="rect">
            <a:avLst/>
          </a:prstGeom>
        </p:spPr>
      </p:pic>
      <p:pic>
        <p:nvPicPr>
          <p:cNvPr id="13" name="Object 57">
            <a:extLst>
              <a:ext uri="{FF2B5EF4-FFF2-40B4-BE49-F238E27FC236}">
                <a16:creationId xmlns:a16="http://schemas.microsoft.com/office/drawing/2014/main" id="{72E39CAC-9A61-5D4C-A868-255054D444C6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5840000" y="684000"/>
            <a:ext cx="1564800" cy="80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8600" y="114300"/>
            <a:ext cx="2882577" cy="24785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7145" y="560393"/>
            <a:ext cx="1530258" cy="100595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4" name="ESGHANA최종영상">
            <a:hlinkClick r:id="" action="ppaction://media"/>
            <a:extLst>
              <a:ext uri="{FF2B5EF4-FFF2-40B4-BE49-F238E27FC236}">
                <a16:creationId xmlns:a16="http://schemas.microsoft.com/office/drawing/2014/main" id="{AE6CED88-7FFD-EFA6-CD16-FC18A734C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8324095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322148" y="1634062"/>
            <a:ext cx="2438958" cy="11392935"/>
            <a:chOff x="8322148" y="1634062"/>
            <a:chExt cx="2438958" cy="1139293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5400000">
              <a:off x="8322148" y="1634062"/>
              <a:ext cx="2438958" cy="1139293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314528" y="-1516414"/>
            <a:ext cx="2438958" cy="11392935"/>
            <a:chOff x="8314528" y="-1516414"/>
            <a:chExt cx="2438958" cy="1139293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5400000">
              <a:off x="8314528" y="-1516414"/>
              <a:ext cx="2438958" cy="1139293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980952" y="6138598"/>
            <a:ext cx="2416970" cy="2416970"/>
            <a:chOff x="2980952" y="6138598"/>
            <a:chExt cx="2416970" cy="241697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0952" y="6138598"/>
              <a:ext cx="2416970" cy="241697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5577" y="154893"/>
            <a:ext cx="2882577" cy="2472863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7145" y="655631"/>
            <a:ext cx="2678420" cy="100786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69976" y="3954586"/>
            <a:ext cx="8076793" cy="1291412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833" y="6185882"/>
            <a:ext cx="6165944" cy="941201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3350577" y="6290047"/>
            <a:ext cx="1925340" cy="1925340"/>
            <a:chOff x="3350577" y="6290047"/>
            <a:chExt cx="1925340" cy="1925340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0577" y="6290047"/>
              <a:ext cx="1925340" cy="1925340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82786" y="3021801"/>
            <a:ext cx="8099267" cy="941200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69973" y="7062192"/>
            <a:ext cx="7634946" cy="1281889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2754893" y="2875414"/>
            <a:ext cx="2599699" cy="2632607"/>
            <a:chOff x="2754893" y="2875414"/>
            <a:chExt cx="2599699" cy="263260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54893" y="2875414"/>
              <a:ext cx="2599699" cy="2632607"/>
            </a:xfrm>
            <a:prstGeom prst="rect">
              <a:avLst/>
            </a:prstGeom>
          </p:spPr>
        </p:pic>
      </p:grpSp>
      <p:pic>
        <p:nvPicPr>
          <p:cNvPr id="2" name="Object 58">
            <a:extLst>
              <a:ext uri="{FF2B5EF4-FFF2-40B4-BE49-F238E27FC236}">
                <a16:creationId xmlns:a16="http://schemas.microsoft.com/office/drawing/2014/main" id="{47D63206-D046-16F8-D744-C623F799572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840000" y="684000"/>
            <a:ext cx="1564800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8387" y="154893"/>
            <a:ext cx="2562987" cy="2472863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7145" y="655631"/>
            <a:ext cx="2056724" cy="99834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652351" y="2720530"/>
            <a:ext cx="5958353" cy="5958353"/>
            <a:chOff x="3184504" y="2720530"/>
            <a:chExt cx="5958353" cy="5958353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4504" y="2720530"/>
              <a:ext cx="5958353" cy="5958353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18266" y="3128076"/>
            <a:ext cx="4716934" cy="100786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083407" y="5727503"/>
            <a:ext cx="2932011" cy="2932011"/>
            <a:chOff x="10615560" y="5727503"/>
            <a:chExt cx="2932011" cy="293201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5560" y="5727503"/>
              <a:ext cx="2932011" cy="2932011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580155" y="6755209"/>
            <a:ext cx="2041820" cy="941201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798741" y="4103126"/>
            <a:ext cx="1501343" cy="1501343"/>
            <a:chOff x="11330894" y="4103126"/>
            <a:chExt cx="1501343" cy="150134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30894" y="4103126"/>
              <a:ext cx="1501343" cy="1501343"/>
            </a:xfrm>
            <a:prstGeom prst="rect">
              <a:avLst/>
            </a:prstGeom>
          </p:spPr>
        </p:pic>
      </p:grpSp>
      <p:pic>
        <p:nvPicPr>
          <p:cNvPr id="4" name="Object 55">
            <a:extLst>
              <a:ext uri="{FF2B5EF4-FFF2-40B4-BE49-F238E27FC236}">
                <a16:creationId xmlns:a16="http://schemas.microsoft.com/office/drawing/2014/main" id="{176B3EA1-AB85-4667-B346-20C87A3A3D5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840000" y="684000"/>
            <a:ext cx="1562848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084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057143" y="5212828"/>
            <a:ext cx="6171429" cy="4322901"/>
            <a:chOff x="6057143" y="5212828"/>
            <a:chExt cx="6171429" cy="432290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7143" y="5212828"/>
              <a:ext cx="6171429" cy="4322901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3731" y="1960533"/>
            <a:ext cx="13234733" cy="3408438"/>
          </a:xfrm>
          <a:prstGeom prst="rect">
            <a:avLst/>
          </a:prstGeom>
        </p:spPr>
      </p:pic>
      <p:pic>
        <p:nvPicPr>
          <p:cNvPr id="2" name="Object 59">
            <a:extLst>
              <a:ext uri="{FF2B5EF4-FFF2-40B4-BE49-F238E27FC236}">
                <a16:creationId xmlns:a16="http://schemas.microsoft.com/office/drawing/2014/main" id="{8544A78F-F4D2-D3D5-46E8-D0BB76FC3A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40000" y="684000"/>
            <a:ext cx="1486581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" y="266700"/>
            <a:ext cx="2434958" cy="2469034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7145" y="655631"/>
            <a:ext cx="3946886" cy="100595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1430" y="1571430"/>
            <a:ext cx="3254404" cy="61903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2028571" y="2507455"/>
            <a:ext cx="8118628" cy="1438378"/>
            <a:chOff x="2028571" y="2507455"/>
            <a:chExt cx="8118628" cy="143837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8571" y="2507455"/>
              <a:ext cx="8118628" cy="1438378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6418" y="4664129"/>
            <a:ext cx="4078454" cy="4628571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5725" y="6607422"/>
            <a:ext cx="2435653" cy="92950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760484" y="6761287"/>
            <a:ext cx="1479384" cy="442308"/>
            <a:chOff x="5838402" y="6639146"/>
            <a:chExt cx="1479384" cy="442308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8402" y="6639146"/>
              <a:ext cx="1479384" cy="442308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5770" y="4224726"/>
            <a:ext cx="2394832" cy="254365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2028571" y="3074263"/>
            <a:ext cx="8000047" cy="493714"/>
            <a:chOff x="2028571" y="3074263"/>
            <a:chExt cx="8000047" cy="493714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28571" y="3074263"/>
              <a:ext cx="8000047" cy="493714"/>
            </a:xfrm>
            <a:prstGeom prst="rect">
              <a:avLst/>
            </a:prstGeom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6DC06DF-3A81-6E37-4544-B9C58446F8D2}"/>
              </a:ext>
            </a:extLst>
          </p:cNvPr>
          <p:cNvGrpSpPr/>
          <p:nvPr/>
        </p:nvGrpSpPr>
        <p:grpSpPr>
          <a:xfrm>
            <a:off x="8915400" y="4327119"/>
            <a:ext cx="8930464" cy="3046329"/>
            <a:chOff x="8836906" y="4306971"/>
            <a:chExt cx="8930464" cy="3046329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B07AF43-4A28-44A4-B9A5-9A1C2C21A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15841" y="4306971"/>
              <a:ext cx="8665292" cy="1516593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1D1F128-D3EF-2596-E7DB-C5886C3BB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75406" y="6158262"/>
              <a:ext cx="8891964" cy="799614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BF553847-DD81-3837-1215-F76A14ACB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32772" y="6943668"/>
              <a:ext cx="2829320" cy="409632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E52767E-4FC5-53AB-B3BB-60B904219595}"/>
                </a:ext>
              </a:extLst>
            </p:cNvPr>
            <p:cNvSpPr/>
            <p:nvPr/>
          </p:nvSpPr>
          <p:spPr>
            <a:xfrm>
              <a:off x="8836906" y="6812100"/>
              <a:ext cx="8909790" cy="128805"/>
            </a:xfrm>
            <a:prstGeom prst="rect">
              <a:avLst/>
            </a:prstGeom>
            <a:solidFill>
              <a:srgbClr val="EC2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E3D6F12-0BBA-90A3-A5D9-4592C46DC77F}"/>
                </a:ext>
              </a:extLst>
            </p:cNvPr>
            <p:cNvSpPr/>
            <p:nvPr/>
          </p:nvSpPr>
          <p:spPr>
            <a:xfrm>
              <a:off x="8836906" y="5140370"/>
              <a:ext cx="8909790" cy="128805"/>
            </a:xfrm>
            <a:prstGeom prst="rect">
              <a:avLst/>
            </a:prstGeom>
            <a:solidFill>
              <a:srgbClr val="EC2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40176244-3282-BB41-536B-8358B423FF02}"/>
              </a:ext>
            </a:extLst>
          </p:cNvPr>
          <p:cNvGrpSpPr/>
          <p:nvPr/>
        </p:nvGrpSpPr>
        <p:grpSpPr>
          <a:xfrm>
            <a:off x="10462000" y="4263714"/>
            <a:ext cx="6512148" cy="2808458"/>
            <a:chOff x="9873027" y="5553647"/>
            <a:chExt cx="6512148" cy="2808458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B433AE56-0032-9830-E0F4-E4275D77C363}"/>
                </a:ext>
              </a:extLst>
            </p:cNvPr>
            <p:cNvSpPr/>
            <p:nvPr/>
          </p:nvSpPr>
          <p:spPr>
            <a:xfrm>
              <a:off x="9873027" y="5553647"/>
              <a:ext cx="6512148" cy="2808458"/>
            </a:xfrm>
            <a:prstGeom prst="rect">
              <a:avLst/>
            </a:prstGeom>
            <a:solidFill>
              <a:srgbClr val="E2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8624DF8-D8E9-20F5-25C7-FE78DEBDB25D}"/>
                </a:ext>
              </a:extLst>
            </p:cNvPr>
            <p:cNvGrpSpPr/>
            <p:nvPr/>
          </p:nvGrpSpPr>
          <p:grpSpPr>
            <a:xfrm>
              <a:off x="9873027" y="5556933"/>
              <a:ext cx="6512148" cy="2767944"/>
              <a:chOff x="10184521" y="5687585"/>
              <a:chExt cx="6512148" cy="2767944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10184521" y="5687585"/>
                <a:ext cx="6512148" cy="2767944"/>
                <a:chOff x="10230290" y="5697482"/>
                <a:chExt cx="6512148" cy="2767944"/>
              </a:xfrm>
            </p:grpSpPr>
            <p:pic>
              <p:nvPicPr>
                <p:cNvPr id="21" name="Object 20"/>
                <p:cNvPicPr>
                  <a:picLocks noChangeAspect="1"/>
                </p:cNvPicPr>
                <p:nvPr/>
              </p:nvPicPr>
              <p:blipFill>
                <a:blip r:embed="rId16" cstate="print"/>
                <a:stretch>
                  <a:fillRect/>
                </a:stretch>
              </p:blipFill>
              <p:spPr>
                <a:xfrm>
                  <a:off x="10230290" y="5697482"/>
                  <a:ext cx="6512148" cy="2767944"/>
                </a:xfrm>
                <a:prstGeom prst="rect">
                  <a:avLst/>
                </a:prstGeom>
              </p:spPr>
            </p:pic>
          </p:grpSp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0469970" y="6044852"/>
                <a:ext cx="5868840" cy="2053411"/>
              </a:xfrm>
              <a:prstGeom prst="rect">
                <a:avLst/>
              </a:prstGeom>
            </p:spPr>
          </p:pic>
        </p:grpSp>
      </p:grpSp>
      <p:pic>
        <p:nvPicPr>
          <p:cNvPr id="4" name="Object 48">
            <a:extLst>
              <a:ext uri="{FF2B5EF4-FFF2-40B4-BE49-F238E27FC236}">
                <a16:creationId xmlns:a16="http://schemas.microsoft.com/office/drawing/2014/main" id="{EC9CB15F-BDF8-C3C9-DCD7-AEEC069E447E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840000" y="684000"/>
            <a:ext cx="1352638" cy="80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145" y="655631"/>
            <a:ext cx="3946886" cy="100595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1430" y="1571430"/>
            <a:ext cx="2105490" cy="61903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3914958" y="2597381"/>
            <a:ext cx="1480040" cy="3216163"/>
            <a:chOff x="13914958" y="2597381"/>
            <a:chExt cx="1480040" cy="321616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5400000">
              <a:off x="13914958" y="2597381"/>
              <a:ext cx="1480040" cy="321616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142629" y="2597381"/>
            <a:ext cx="1480040" cy="3216163"/>
            <a:chOff x="10142629" y="2597381"/>
            <a:chExt cx="1480040" cy="32161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5400000">
              <a:off x="10142629" y="2597381"/>
              <a:ext cx="1480040" cy="321616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370299" y="2597381"/>
            <a:ext cx="1480040" cy="3216163"/>
            <a:chOff x="6370299" y="2597381"/>
            <a:chExt cx="1480040" cy="321616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5400000">
              <a:off x="6370299" y="2597381"/>
              <a:ext cx="1480040" cy="321616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022655" y="4670278"/>
            <a:ext cx="14240405" cy="1275004"/>
            <a:chOff x="2022655" y="4670278"/>
            <a:chExt cx="14240405" cy="1275004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2655" y="4670278"/>
              <a:ext cx="14240405" cy="1275004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55573" y="5030826"/>
            <a:ext cx="1360222" cy="656318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248663" y="4854294"/>
            <a:ext cx="787931" cy="787931"/>
            <a:chOff x="14248663" y="4854294"/>
            <a:chExt cx="787931" cy="787931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4248663" y="4854294"/>
              <a:ext cx="787931" cy="787931"/>
              <a:chOff x="14248663" y="4854294"/>
              <a:chExt cx="787931" cy="787931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248663" y="4854294"/>
                <a:ext cx="787931" cy="787931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4395395" y="5001026"/>
              <a:ext cx="494467" cy="494467"/>
              <a:chOff x="14395395" y="5001026"/>
              <a:chExt cx="494467" cy="494467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4395395" y="5001026"/>
                <a:ext cx="494467" cy="494467"/>
              </a:xfrm>
              <a:prstGeom prst="rect">
                <a:avLst/>
              </a:prstGeom>
            </p:spPr>
          </p:pic>
        </p:grpSp>
      </p:grpSp>
      <p:grpSp>
        <p:nvGrpSpPr>
          <p:cNvPr id="1016" name="그룹 1016"/>
          <p:cNvGrpSpPr/>
          <p:nvPr/>
        </p:nvGrpSpPr>
        <p:grpSpPr>
          <a:xfrm>
            <a:off x="6716353" y="4913814"/>
            <a:ext cx="787931" cy="787931"/>
            <a:chOff x="6716353" y="4913814"/>
            <a:chExt cx="787931" cy="787931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6716353" y="4913814"/>
              <a:ext cx="787931" cy="787931"/>
              <a:chOff x="6716353" y="4913814"/>
              <a:chExt cx="787931" cy="787931"/>
            </a:xfrm>
          </p:grpSpPr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716353" y="4913814"/>
                <a:ext cx="787931" cy="787931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6863085" y="5060546"/>
              <a:ext cx="494467" cy="494467"/>
              <a:chOff x="6863085" y="5060546"/>
              <a:chExt cx="494467" cy="494467"/>
            </a:xfrm>
          </p:grpSpPr>
          <p:pic>
            <p:nvPicPr>
              <p:cNvPr id="56" name="Object 55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863085" y="5060546"/>
                <a:ext cx="494467" cy="494467"/>
              </a:xfrm>
              <a:prstGeom prst="rect">
                <a:avLst/>
              </a:prstGeom>
            </p:spPr>
          </p:pic>
        </p:grpSp>
      </p:grpSp>
      <p:grpSp>
        <p:nvGrpSpPr>
          <p:cNvPr id="1019" name="그룹 1019"/>
          <p:cNvGrpSpPr/>
          <p:nvPr/>
        </p:nvGrpSpPr>
        <p:grpSpPr>
          <a:xfrm>
            <a:off x="10429115" y="4893291"/>
            <a:ext cx="894718" cy="769458"/>
            <a:chOff x="10429115" y="4893291"/>
            <a:chExt cx="894718" cy="769458"/>
          </a:xfrm>
        </p:grpSpPr>
        <p:grpSp>
          <p:nvGrpSpPr>
            <p:cNvPr id="1020" name="그룹 1020"/>
            <p:cNvGrpSpPr/>
            <p:nvPr/>
          </p:nvGrpSpPr>
          <p:grpSpPr>
            <a:xfrm>
              <a:off x="10429115" y="4893291"/>
              <a:ext cx="894718" cy="769458"/>
              <a:chOff x="10429115" y="4893291"/>
              <a:chExt cx="894718" cy="769458"/>
            </a:xfrm>
          </p:grpSpPr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0429115" y="4893291"/>
                <a:ext cx="894718" cy="769458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10619421" y="5114619"/>
              <a:ext cx="522454" cy="449310"/>
              <a:chOff x="10619421" y="5114619"/>
              <a:chExt cx="522454" cy="449310"/>
            </a:xfrm>
          </p:grpSpPr>
          <p:pic>
            <p:nvPicPr>
              <p:cNvPr id="64" name="Object 63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0619421" y="5114619"/>
                <a:ext cx="522454" cy="449310"/>
              </a:xfrm>
              <a:prstGeom prst="rect">
                <a:avLst/>
              </a:prstGeom>
            </p:spPr>
          </p:pic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BB956D9-35D3-4DAF-712F-CA217A74DEA0}"/>
              </a:ext>
            </a:extLst>
          </p:cNvPr>
          <p:cNvGrpSpPr/>
          <p:nvPr/>
        </p:nvGrpSpPr>
        <p:grpSpPr>
          <a:xfrm>
            <a:off x="2022655" y="5805217"/>
            <a:ext cx="14240405" cy="2778269"/>
            <a:chOff x="2022655" y="5805217"/>
            <a:chExt cx="14240405" cy="2778269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2022655" y="5957391"/>
              <a:ext cx="14240405" cy="1275004"/>
              <a:chOff x="2022655" y="5957391"/>
              <a:chExt cx="14240405" cy="1275004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022655" y="5957391"/>
                <a:ext cx="14240405" cy="127500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2022655" y="7232395"/>
              <a:ext cx="14240405" cy="1275004"/>
              <a:chOff x="2022655" y="7232395"/>
              <a:chExt cx="14240405" cy="1275004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2655" y="7232395"/>
                <a:ext cx="14240405" cy="1275004"/>
              </a:xfrm>
              <a:prstGeom prst="rect">
                <a:avLst/>
              </a:prstGeom>
            </p:spPr>
          </p:pic>
        </p:grpSp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55573" y="7541152"/>
              <a:ext cx="2153156" cy="665841"/>
            </a:xfrm>
            <a:prstGeom prst="rect">
              <a:avLst/>
            </a:prstGeom>
          </p:spPr>
        </p:pic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55573" y="6285989"/>
              <a:ext cx="2229956" cy="656318"/>
            </a:xfrm>
            <a:prstGeom prst="rect">
              <a:avLst/>
            </a:prstGeom>
          </p:spPr>
        </p:pic>
        <p:grpSp>
          <p:nvGrpSpPr>
            <p:cNvPr id="1011" name="그룹 1011"/>
            <p:cNvGrpSpPr/>
            <p:nvPr/>
          </p:nvGrpSpPr>
          <p:grpSpPr>
            <a:xfrm>
              <a:off x="14248663" y="6116791"/>
              <a:ext cx="787931" cy="787931"/>
              <a:chOff x="14248663" y="6116791"/>
              <a:chExt cx="787931" cy="787931"/>
            </a:xfrm>
          </p:grpSpPr>
          <p:pic>
            <p:nvPicPr>
              <p:cNvPr id="38" name="Object 3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248663" y="6116791"/>
                <a:ext cx="787931" cy="787931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>
              <a:off x="14395395" y="6263523"/>
              <a:ext cx="494467" cy="494467"/>
              <a:chOff x="14395395" y="6263523"/>
              <a:chExt cx="494467" cy="494467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4395395" y="6263523"/>
                <a:ext cx="494467" cy="494467"/>
              </a:xfrm>
              <a:prstGeom prst="rect">
                <a:avLst/>
              </a:prstGeom>
            </p:spPr>
          </p:pic>
        </p:grpSp>
        <p:grpSp>
          <p:nvGrpSpPr>
            <p:cNvPr id="1013" name="그룹 1013"/>
            <p:cNvGrpSpPr/>
            <p:nvPr/>
          </p:nvGrpSpPr>
          <p:grpSpPr>
            <a:xfrm>
              <a:off x="14248663" y="7379288"/>
              <a:ext cx="787931" cy="787931"/>
              <a:chOff x="14248663" y="7379288"/>
              <a:chExt cx="787931" cy="787931"/>
            </a:xfrm>
          </p:grpSpPr>
          <p:grpSp>
            <p:nvGrpSpPr>
              <p:cNvPr id="1014" name="그룹 1014"/>
              <p:cNvGrpSpPr/>
              <p:nvPr/>
            </p:nvGrpSpPr>
            <p:grpSpPr>
              <a:xfrm>
                <a:off x="14248663" y="7379288"/>
                <a:ext cx="787931" cy="787931"/>
                <a:chOff x="14248663" y="7379288"/>
                <a:chExt cx="787931" cy="787931"/>
              </a:xfrm>
            </p:grpSpPr>
            <p:pic>
              <p:nvPicPr>
                <p:cNvPr id="45" name="Object 44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4248663" y="7379288"/>
                  <a:ext cx="787931" cy="787931"/>
                </a:xfrm>
                <a:prstGeom prst="rect">
                  <a:avLst/>
                </a:prstGeom>
              </p:spPr>
            </p:pic>
          </p:grpSp>
          <p:grpSp>
            <p:nvGrpSpPr>
              <p:cNvPr id="1015" name="그룹 1015"/>
              <p:cNvGrpSpPr/>
              <p:nvPr/>
            </p:nvGrpSpPr>
            <p:grpSpPr>
              <a:xfrm>
                <a:off x="14395395" y="7526020"/>
                <a:ext cx="494467" cy="494467"/>
                <a:chOff x="14395395" y="7526020"/>
                <a:chExt cx="494467" cy="494467"/>
              </a:xfrm>
            </p:grpSpPr>
            <p:pic>
              <p:nvPicPr>
                <p:cNvPr id="48" name="Object 47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14395395" y="7526020"/>
                  <a:ext cx="494467" cy="49446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22" name="그룹 1022"/>
            <p:cNvGrpSpPr/>
            <p:nvPr/>
          </p:nvGrpSpPr>
          <p:grpSpPr>
            <a:xfrm>
              <a:off x="6396730" y="5805217"/>
              <a:ext cx="1427178" cy="1427178"/>
              <a:chOff x="6396730" y="5805217"/>
              <a:chExt cx="1427178" cy="1427178"/>
            </a:xfrm>
          </p:grpSpPr>
          <p:pic>
            <p:nvPicPr>
              <p:cNvPr id="68" name="Object 67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396730" y="5805217"/>
                <a:ext cx="1427178" cy="1427178"/>
              </a:xfrm>
              <a:prstGeom prst="rect">
                <a:avLst/>
              </a:prstGeom>
            </p:spPr>
          </p:pic>
        </p:grpSp>
        <p:grpSp>
          <p:nvGrpSpPr>
            <p:cNvPr id="1023" name="그룹 1023"/>
            <p:cNvGrpSpPr/>
            <p:nvPr/>
          </p:nvGrpSpPr>
          <p:grpSpPr>
            <a:xfrm>
              <a:off x="10169059" y="5881304"/>
              <a:ext cx="1427178" cy="1427178"/>
              <a:chOff x="10169059" y="5881304"/>
              <a:chExt cx="1427178" cy="1427178"/>
            </a:xfrm>
          </p:grpSpPr>
          <p:pic>
            <p:nvPicPr>
              <p:cNvPr id="71" name="Object 70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0169059" y="5881304"/>
                <a:ext cx="1427178" cy="1427178"/>
              </a:xfrm>
              <a:prstGeom prst="rect">
                <a:avLst/>
              </a:prstGeom>
            </p:spPr>
          </p:pic>
        </p:grpSp>
        <p:grpSp>
          <p:nvGrpSpPr>
            <p:cNvPr id="1024" name="그룹 1024"/>
            <p:cNvGrpSpPr/>
            <p:nvPr/>
          </p:nvGrpSpPr>
          <p:grpSpPr>
            <a:xfrm>
              <a:off x="6396730" y="7141641"/>
              <a:ext cx="1427178" cy="1427178"/>
              <a:chOff x="6396730" y="7141641"/>
              <a:chExt cx="1427178" cy="1427178"/>
            </a:xfrm>
          </p:grpSpPr>
          <p:pic>
            <p:nvPicPr>
              <p:cNvPr id="74" name="Object 73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396730" y="7141641"/>
                <a:ext cx="1427178" cy="1427178"/>
              </a:xfrm>
              <a:prstGeom prst="rect">
                <a:avLst/>
              </a:prstGeom>
            </p:spPr>
          </p:pic>
        </p:grpSp>
        <p:grpSp>
          <p:nvGrpSpPr>
            <p:cNvPr id="1025" name="그룹 1025"/>
            <p:cNvGrpSpPr/>
            <p:nvPr/>
          </p:nvGrpSpPr>
          <p:grpSpPr>
            <a:xfrm>
              <a:off x="10169059" y="7156308"/>
              <a:ext cx="1427178" cy="1427178"/>
              <a:chOff x="10169059" y="7156308"/>
              <a:chExt cx="1427178" cy="1427178"/>
            </a:xfrm>
          </p:grpSpPr>
          <p:pic>
            <p:nvPicPr>
              <p:cNvPr id="77" name="Object 76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0169059" y="7156308"/>
                <a:ext cx="1427178" cy="1427178"/>
              </a:xfrm>
              <a:prstGeom prst="rect">
                <a:avLst/>
              </a:prstGeom>
            </p:spPr>
          </p:pic>
        </p:grpSp>
      </p:grpSp>
      <p:grpSp>
        <p:nvGrpSpPr>
          <p:cNvPr id="1026" name="그룹 1026"/>
          <p:cNvGrpSpPr/>
          <p:nvPr/>
        </p:nvGrpSpPr>
        <p:grpSpPr>
          <a:xfrm>
            <a:off x="13156195" y="2346858"/>
            <a:ext cx="2845185" cy="1109060"/>
            <a:chOff x="13156195" y="2346858"/>
            <a:chExt cx="2845185" cy="1109060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156195" y="2346858"/>
              <a:ext cx="2845185" cy="1109060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5682021" y="3766632"/>
            <a:ext cx="2903077" cy="730809"/>
            <a:chOff x="5682021" y="3766632"/>
            <a:chExt cx="2903077" cy="730809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82021" y="3766632"/>
              <a:ext cx="2903077" cy="730809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9349398" y="3766632"/>
            <a:ext cx="3089029" cy="792621"/>
            <a:chOff x="9349398" y="3766632"/>
            <a:chExt cx="3089029" cy="792621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49398" y="3766632"/>
              <a:ext cx="3089029" cy="792621"/>
            </a:xfrm>
            <a:prstGeom prst="rect">
              <a:avLst/>
            </a:prstGeom>
          </p:spPr>
        </p:pic>
      </p:grpSp>
      <p:pic>
        <p:nvPicPr>
          <p:cNvPr id="88" name="Object 87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3167645" y="3839808"/>
            <a:ext cx="3023860" cy="695031"/>
          </a:xfrm>
          <a:prstGeom prst="rect">
            <a:avLst/>
          </a:prstGeom>
        </p:spPr>
      </p:pic>
      <p:pic>
        <p:nvPicPr>
          <p:cNvPr id="6" name="Object 1">
            <a:extLst>
              <a:ext uri="{FF2B5EF4-FFF2-40B4-BE49-F238E27FC236}">
                <a16:creationId xmlns:a16="http://schemas.microsoft.com/office/drawing/2014/main" id="{2DC5DA76-8FC3-8113-D10D-6D9D40931672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-152400" y="266700"/>
            <a:ext cx="2434958" cy="2469034"/>
          </a:xfrm>
          <a:prstGeom prst="rect">
            <a:avLst/>
          </a:prstGeom>
        </p:spPr>
      </p:pic>
      <p:pic>
        <p:nvPicPr>
          <p:cNvPr id="2" name="Object 47">
            <a:extLst>
              <a:ext uri="{FF2B5EF4-FFF2-40B4-BE49-F238E27FC236}">
                <a16:creationId xmlns:a16="http://schemas.microsoft.com/office/drawing/2014/main" id="{DFCDF67B-53E6-D995-A06D-6FAA31BE80D6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5840000" y="684000"/>
            <a:ext cx="1353610" cy="809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145" y="655631"/>
            <a:ext cx="3372801" cy="99642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1430" y="1571430"/>
            <a:ext cx="3263927" cy="61903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2332984" y="3535845"/>
            <a:ext cx="4090499" cy="4090499"/>
            <a:chOff x="12332984" y="3535845"/>
            <a:chExt cx="4090499" cy="409049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2332984" y="3535845"/>
              <a:ext cx="4090499" cy="4090499"/>
              <a:chOff x="12332984" y="3535845"/>
              <a:chExt cx="4090499" cy="409049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421230" y="1624092"/>
                <a:ext cx="8180999" cy="8180999"/>
              </a:xfrm>
              <a:prstGeom prst="rect">
                <a:avLst/>
              </a:prstGeom>
            </p:spPr>
          </p:pic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332984" y="3535845"/>
                <a:ext cx="4090499" cy="4090499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31111" y="3696315"/>
              <a:ext cx="3825307" cy="4149192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9662" y="5115119"/>
              <a:ext cx="2779658" cy="996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992177" y="3535845"/>
            <a:ext cx="4090499" cy="4090501"/>
            <a:chOff x="6992177" y="3535845"/>
            <a:chExt cx="4090499" cy="4090501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6992177" y="3535845"/>
              <a:ext cx="4090499" cy="4090499"/>
              <a:chOff x="6992177" y="3535845"/>
              <a:chExt cx="4090499" cy="4090499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080424" y="1624091"/>
                <a:ext cx="8180999" cy="8180999"/>
              </a:xfrm>
              <a:prstGeom prst="rect">
                <a:avLst/>
              </a:prstGeom>
            </p:spPr>
          </p:pic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992177" y="3535845"/>
                <a:ext cx="4090499" cy="4090499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9855" y="3696315"/>
              <a:ext cx="3349126" cy="4149192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21787" y="5138633"/>
              <a:ext cx="3382305" cy="100595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51371" y="3535845"/>
            <a:ext cx="4090499" cy="4090499"/>
            <a:chOff x="1651371" y="3535845"/>
            <a:chExt cx="4090499" cy="4090499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651371" y="3535845"/>
              <a:ext cx="4090499" cy="4090499"/>
              <a:chOff x="1651371" y="3535845"/>
              <a:chExt cx="4090499" cy="4090499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60383" y="1624092"/>
                <a:ext cx="8180999" cy="8180999"/>
              </a:xfrm>
              <a:prstGeom prst="rect">
                <a:avLst/>
              </a:prstGeom>
            </p:spPr>
          </p:pic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51371" y="3535845"/>
                <a:ext cx="4090499" cy="4090499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65035" y="3673434"/>
              <a:ext cx="3269762" cy="4109505"/>
            </a:xfrm>
            <a:prstGeom prst="rect">
              <a:avLst/>
            </a:prstGeom>
          </p:spPr>
        </p:pic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31921" y="5154493"/>
              <a:ext cx="2047200" cy="996429"/>
            </a:xfrm>
            <a:prstGeom prst="rect">
              <a:avLst/>
            </a:prstGeom>
          </p:spPr>
        </p:pic>
      </p:grpSp>
      <p:pic>
        <p:nvPicPr>
          <p:cNvPr id="4" name="Object 1">
            <a:extLst>
              <a:ext uri="{FF2B5EF4-FFF2-40B4-BE49-F238E27FC236}">
                <a16:creationId xmlns:a16="http://schemas.microsoft.com/office/drawing/2014/main" id="{A9C037B3-842D-866B-CB95-90680F281D2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228600" y="190500"/>
            <a:ext cx="2873053" cy="2469034"/>
          </a:xfrm>
          <a:prstGeom prst="rect">
            <a:avLst/>
          </a:prstGeom>
        </p:spPr>
      </p:pic>
      <p:pic>
        <p:nvPicPr>
          <p:cNvPr id="2" name="Object 46">
            <a:extLst>
              <a:ext uri="{FF2B5EF4-FFF2-40B4-BE49-F238E27FC236}">
                <a16:creationId xmlns:a16="http://schemas.microsoft.com/office/drawing/2014/main" id="{379A4BDD-03F4-60AA-A13E-68F00B8A172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840000" y="684000"/>
            <a:ext cx="1368962" cy="9788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145" y="655631"/>
            <a:ext cx="3372801" cy="99642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1430" y="1571430"/>
            <a:ext cx="4528737" cy="619032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5831" y="2400145"/>
            <a:ext cx="7080203" cy="74284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720031" y="6272764"/>
            <a:ext cx="4130650" cy="2400838"/>
            <a:chOff x="11720031" y="6272764"/>
            <a:chExt cx="4130650" cy="240083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20031" y="6272764"/>
              <a:ext cx="4130650" cy="24008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454821" y="4573325"/>
            <a:ext cx="4130650" cy="2400838"/>
            <a:chOff x="8454821" y="4573325"/>
            <a:chExt cx="4130650" cy="2400838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54821" y="4573325"/>
              <a:ext cx="4130650" cy="240083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189611" y="6272764"/>
            <a:ext cx="4130650" cy="2400838"/>
            <a:chOff x="5189611" y="6272764"/>
            <a:chExt cx="4130650" cy="2400838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9611" y="6272764"/>
              <a:ext cx="4130650" cy="240083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924401" y="4573325"/>
            <a:ext cx="4130650" cy="2400838"/>
            <a:chOff x="1924401" y="4573325"/>
            <a:chExt cx="4130650" cy="2400838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4401" y="4573325"/>
              <a:ext cx="4130650" cy="2400838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4899" y="7897585"/>
            <a:ext cx="4427692" cy="1072483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62150" y="7054862"/>
            <a:ext cx="2424065" cy="88197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22716" y="7897585"/>
            <a:ext cx="4208283" cy="1072483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90117" y="7054862"/>
            <a:ext cx="3576998" cy="881979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40918" y="4879490"/>
            <a:ext cx="3061585" cy="106369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30859" y="3987647"/>
            <a:ext cx="3357106" cy="802630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675265" y="4468436"/>
            <a:ext cx="4672607" cy="1557245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540497" y="3624891"/>
            <a:ext cx="2391179" cy="881979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3111534" y="5386854"/>
            <a:ext cx="1520415" cy="1520415"/>
            <a:chOff x="3111534" y="5386854"/>
            <a:chExt cx="1520415" cy="1520415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11534" y="5386854"/>
              <a:ext cx="1520415" cy="152041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309546" y="5918591"/>
            <a:ext cx="1586019" cy="1586019"/>
            <a:chOff x="6309546" y="5918591"/>
            <a:chExt cx="1586019" cy="1586019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09546" y="5918591"/>
              <a:ext cx="1586019" cy="158601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528934" y="5482092"/>
            <a:ext cx="1765675" cy="1482761"/>
            <a:chOff x="9528934" y="5482092"/>
            <a:chExt cx="1765675" cy="148276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28934" y="5482092"/>
              <a:ext cx="1765675" cy="148276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640582" y="5755063"/>
            <a:ext cx="2099073" cy="2099073"/>
            <a:chOff x="12640582" y="5755063"/>
            <a:chExt cx="2099073" cy="2099073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640582" y="5755063"/>
              <a:ext cx="2099073" cy="2099073"/>
            </a:xfrm>
            <a:prstGeom prst="rect">
              <a:avLst/>
            </a:prstGeom>
          </p:spPr>
        </p:pic>
      </p:grpSp>
      <p:pic>
        <p:nvPicPr>
          <p:cNvPr id="6" name="Object 1">
            <a:extLst>
              <a:ext uri="{FF2B5EF4-FFF2-40B4-BE49-F238E27FC236}">
                <a16:creationId xmlns:a16="http://schemas.microsoft.com/office/drawing/2014/main" id="{F5B196CE-0419-6F3B-284D-C658A707D0D5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-228600" y="190500"/>
            <a:ext cx="2873053" cy="2469034"/>
          </a:xfrm>
          <a:prstGeom prst="rect">
            <a:avLst/>
          </a:prstGeom>
        </p:spPr>
      </p:pic>
      <p:pic>
        <p:nvPicPr>
          <p:cNvPr id="2" name="Object 44">
            <a:extLst>
              <a:ext uri="{FF2B5EF4-FFF2-40B4-BE49-F238E27FC236}">
                <a16:creationId xmlns:a16="http://schemas.microsoft.com/office/drawing/2014/main" id="{D6970272-1457-9373-834E-7EB8C6200EDF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5840000" y="684000"/>
            <a:ext cx="1353610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140252" y="4428701"/>
            <a:ext cx="8925077" cy="3108562"/>
            <a:chOff x="2140252" y="4428701"/>
            <a:chExt cx="8925077" cy="310856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0252" y="4428701"/>
              <a:ext cx="8925077" cy="3108562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7145" y="655631"/>
            <a:ext cx="3372801" cy="99642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1430" y="1571430"/>
            <a:ext cx="4528737" cy="619032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0002" y="2438886"/>
            <a:ext cx="6497393" cy="742841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29351" y="5094528"/>
            <a:ext cx="5291763" cy="172766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8189848" y="5081285"/>
            <a:ext cx="2349052" cy="1718096"/>
            <a:chOff x="8189848" y="5081285"/>
            <a:chExt cx="2349052" cy="1718096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89848" y="5081285"/>
              <a:ext cx="2349052" cy="1718096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2EDE230-B624-4338-2A68-E01783A939EE}"/>
              </a:ext>
            </a:extLst>
          </p:cNvPr>
          <p:cNvGrpSpPr/>
          <p:nvPr/>
        </p:nvGrpSpPr>
        <p:grpSpPr>
          <a:xfrm>
            <a:off x="11065329" y="3875081"/>
            <a:ext cx="4314617" cy="4457545"/>
            <a:chOff x="11065329" y="3875081"/>
            <a:chExt cx="4314617" cy="4457545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2719751" y="3875081"/>
              <a:ext cx="2598820" cy="3662181"/>
              <a:chOff x="12719751" y="3875081"/>
              <a:chExt cx="2598820" cy="3662181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2719751" y="3875081"/>
                <a:ext cx="2598820" cy="3662181"/>
              </a:xfrm>
              <a:prstGeom prst="rect">
                <a:avLst/>
              </a:prstGeom>
            </p:spPr>
          </p:pic>
        </p:grpSp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36391" y="7599309"/>
              <a:ext cx="2543555" cy="733317"/>
            </a:xfrm>
            <a:prstGeom prst="rect">
              <a:avLst/>
            </a:prstGeom>
          </p:spPr>
        </p:pic>
        <p:grpSp>
          <p:nvGrpSpPr>
            <p:cNvPr id="1005" name="그룹 1005"/>
            <p:cNvGrpSpPr/>
            <p:nvPr/>
          </p:nvGrpSpPr>
          <p:grpSpPr>
            <a:xfrm>
              <a:off x="11065329" y="5185955"/>
              <a:ext cx="1730589" cy="1730589"/>
              <a:chOff x="11065329" y="5185955"/>
              <a:chExt cx="1730589" cy="173058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-5400000">
                <a:off x="11065329" y="5185955"/>
                <a:ext cx="1730589" cy="1730589"/>
              </a:xfrm>
              <a:prstGeom prst="rect">
                <a:avLst/>
              </a:prstGeom>
            </p:spPr>
          </p:pic>
        </p:grpSp>
      </p:grpSp>
      <p:pic>
        <p:nvPicPr>
          <p:cNvPr id="4" name="Object 1">
            <a:extLst>
              <a:ext uri="{FF2B5EF4-FFF2-40B4-BE49-F238E27FC236}">
                <a16:creationId xmlns:a16="http://schemas.microsoft.com/office/drawing/2014/main" id="{9F68F3DD-68BF-3ABB-87EA-578D22E7873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28600" y="190500"/>
            <a:ext cx="2873053" cy="2469034"/>
          </a:xfrm>
          <a:prstGeom prst="rect">
            <a:avLst/>
          </a:prstGeom>
        </p:spPr>
      </p:pic>
      <p:pic>
        <p:nvPicPr>
          <p:cNvPr id="5" name="Object 45">
            <a:extLst>
              <a:ext uri="{FF2B5EF4-FFF2-40B4-BE49-F238E27FC236}">
                <a16:creationId xmlns:a16="http://schemas.microsoft.com/office/drawing/2014/main" id="{98508EDA-F858-672C-1B07-D007B095089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840000" y="684000"/>
            <a:ext cx="1351657" cy="809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145" y="655631"/>
            <a:ext cx="3372801" cy="99642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1430" y="1571430"/>
            <a:ext cx="4528737" cy="619032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0002" y="2438887"/>
            <a:ext cx="3583022" cy="73331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069652" y="3647874"/>
            <a:ext cx="6014959" cy="2230824"/>
            <a:chOff x="3069652" y="3647874"/>
            <a:chExt cx="6014959" cy="223082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652" y="3647874"/>
              <a:ext cx="6014959" cy="223082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028571" y="3660912"/>
            <a:ext cx="2204748" cy="2204748"/>
            <a:chOff x="2028571" y="3660912"/>
            <a:chExt cx="2204748" cy="2204748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8571" y="3660912"/>
              <a:ext cx="2204748" cy="220474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832538" y="6885962"/>
            <a:ext cx="6014959" cy="2230824"/>
            <a:chOff x="6832538" y="6885962"/>
            <a:chExt cx="6014959" cy="223082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2538" y="6885962"/>
              <a:ext cx="6014959" cy="22308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5791457" y="6899000"/>
            <a:ext cx="2204748" cy="2204748"/>
            <a:chOff x="5791457" y="6899000"/>
            <a:chExt cx="2204748" cy="2204748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1457" y="6899000"/>
              <a:ext cx="2204748" cy="220474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900325" y="3647874"/>
            <a:ext cx="7056040" cy="2230824"/>
            <a:chOff x="9900325" y="3647874"/>
            <a:chExt cx="7056040" cy="2230824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0941406" y="3647874"/>
              <a:ext cx="6014959" cy="2230824"/>
              <a:chOff x="10941406" y="3647874"/>
              <a:chExt cx="6014959" cy="2230824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941406" y="3647874"/>
                <a:ext cx="6014959" cy="2230824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9900325" y="3660912"/>
              <a:ext cx="2204748" cy="2204748"/>
              <a:chOff x="9900325" y="3660912"/>
              <a:chExt cx="2204748" cy="2204748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900325" y="3660912"/>
                <a:ext cx="2204748" cy="2204748"/>
              </a:xfrm>
              <a:prstGeom prst="rect">
                <a:avLst/>
              </a:prstGeom>
            </p:spPr>
          </p:pic>
        </p:grpSp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9077" y="3840232"/>
            <a:ext cx="3252850" cy="733317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1966" y="4662906"/>
            <a:ext cx="3082072" cy="889834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71962" y="7092444"/>
            <a:ext cx="3677555" cy="733317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94849" y="7915115"/>
            <a:ext cx="2983462" cy="889834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880830" y="3868647"/>
            <a:ext cx="2657822" cy="733317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903720" y="4691321"/>
            <a:ext cx="3646395" cy="889834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0352865" y="4261258"/>
            <a:ext cx="1299667" cy="1004056"/>
            <a:chOff x="10352865" y="4261258"/>
            <a:chExt cx="1299667" cy="1004056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52865" y="4261258"/>
              <a:ext cx="1299667" cy="100405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028571" y="3647874"/>
            <a:ext cx="2308777" cy="2194687"/>
            <a:chOff x="2028571" y="3647874"/>
            <a:chExt cx="2308777" cy="2194687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28571" y="3647874"/>
              <a:ext cx="2308777" cy="219468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6215494" y="7294347"/>
            <a:ext cx="1361554" cy="1361483"/>
            <a:chOff x="6215494" y="7294347"/>
            <a:chExt cx="1361554" cy="136148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15494" y="7294347"/>
              <a:ext cx="1361554" cy="1361483"/>
            </a:xfrm>
            <a:prstGeom prst="rect">
              <a:avLst/>
            </a:prstGeom>
          </p:spPr>
        </p:pic>
      </p:grpSp>
      <p:pic>
        <p:nvPicPr>
          <p:cNvPr id="4" name="Object 1">
            <a:extLst>
              <a:ext uri="{FF2B5EF4-FFF2-40B4-BE49-F238E27FC236}">
                <a16:creationId xmlns:a16="http://schemas.microsoft.com/office/drawing/2014/main" id="{1AAEBC96-63AF-34EE-66F4-34846A8E477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28600" y="190500"/>
            <a:ext cx="2873053" cy="2469034"/>
          </a:xfrm>
          <a:prstGeom prst="rect">
            <a:avLst/>
          </a:prstGeom>
        </p:spPr>
      </p:pic>
      <p:pic>
        <p:nvPicPr>
          <p:cNvPr id="2" name="Object 49">
            <a:extLst>
              <a:ext uri="{FF2B5EF4-FFF2-40B4-BE49-F238E27FC236}">
                <a16:creationId xmlns:a16="http://schemas.microsoft.com/office/drawing/2014/main" id="{51AB903F-1A62-99A8-DBE0-4D4D6E48B9A1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840000" y="684000"/>
            <a:ext cx="1283705" cy="8094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190500"/>
            <a:ext cx="2873053" cy="24785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7145" y="655631"/>
            <a:ext cx="2659372" cy="99642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1430" y="1571430"/>
            <a:ext cx="2464327" cy="619032"/>
          </a:xfrm>
          <a:prstGeom prst="rect">
            <a:avLst/>
          </a:prstGeom>
        </p:spPr>
      </p:pic>
      <p:graphicFrame>
        <p:nvGraphicFramePr>
          <p:cNvPr id="4" name="표 5">
            <a:extLst>
              <a:ext uri="{FF2B5EF4-FFF2-40B4-BE49-F238E27FC236}">
                <a16:creationId xmlns:a16="http://schemas.microsoft.com/office/drawing/2014/main" id="{13D0B6E5-7292-3FE7-6E69-9384F32C7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53632"/>
              </p:ext>
            </p:extLst>
          </p:nvPr>
        </p:nvGraphicFramePr>
        <p:xfrm>
          <a:off x="2028571" y="2495016"/>
          <a:ext cx="14881548" cy="6722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020">
                  <a:extLst>
                    <a:ext uri="{9D8B030D-6E8A-4147-A177-3AD203B41FA5}">
                      <a16:colId xmlns:a16="http://schemas.microsoft.com/office/drawing/2014/main" val="1724032448"/>
                    </a:ext>
                  </a:extLst>
                </a:gridCol>
                <a:gridCol w="2368530">
                  <a:extLst>
                    <a:ext uri="{9D8B030D-6E8A-4147-A177-3AD203B41FA5}">
                      <a16:colId xmlns:a16="http://schemas.microsoft.com/office/drawing/2014/main" val="3710789995"/>
                    </a:ext>
                  </a:extLst>
                </a:gridCol>
                <a:gridCol w="1385112">
                  <a:extLst>
                    <a:ext uri="{9D8B030D-6E8A-4147-A177-3AD203B41FA5}">
                      <a16:colId xmlns:a16="http://schemas.microsoft.com/office/drawing/2014/main" val="323629859"/>
                    </a:ext>
                  </a:extLst>
                </a:gridCol>
                <a:gridCol w="1385112">
                  <a:extLst>
                    <a:ext uri="{9D8B030D-6E8A-4147-A177-3AD203B41FA5}">
                      <a16:colId xmlns:a16="http://schemas.microsoft.com/office/drawing/2014/main" val="1353834808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4245226595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2858052195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315972437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2533238113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3908929770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2983610082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919412544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3236272567"/>
                    </a:ext>
                  </a:extLst>
                </a:gridCol>
                <a:gridCol w="907086">
                  <a:extLst>
                    <a:ext uri="{9D8B030D-6E8A-4147-A177-3AD203B41FA5}">
                      <a16:colId xmlns:a16="http://schemas.microsoft.com/office/drawing/2014/main" val="3138626850"/>
                    </a:ext>
                  </a:extLst>
                </a:gridCol>
              </a:tblGrid>
              <a:tr h="472757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</a:t>
                      </a:r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월 </a:t>
                      </a:r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4</a:t>
                      </a:r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</a:t>
                      </a:r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월 </a:t>
                      </a:r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10/01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10/04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10/7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10/10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10/13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10/16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10/19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10/22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10/25</a:t>
                      </a:r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695788"/>
                  </a:ext>
                </a:extLst>
              </a:tr>
              <a:tr h="48078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주제선정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8413476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 기획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341864"/>
                  </a:ext>
                </a:extLst>
              </a:tr>
              <a:tr h="48078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설계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요구사항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CC99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6607862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DB </a:t>
                      </a:r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CC99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0064265"/>
                  </a:ext>
                </a:extLst>
              </a:tr>
              <a:tr h="480786"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구현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챌린지</a:t>
                      </a:r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등록</a:t>
                      </a:r>
                      <a:r>
                        <a:rPr lang="en-US" altLang="ko-KR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조회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5547119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챌린지</a:t>
                      </a:r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인증</a:t>
                      </a:r>
                      <a:r>
                        <a:rPr lang="en-US" altLang="ko-KR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내역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8586590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기부 저금통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3395893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기부증서 지급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0502791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기업 회원 </a:t>
                      </a:r>
                      <a:r>
                        <a:rPr lang="ko-KR" altLang="en-US" b="1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챌린지</a:t>
                      </a:r>
                      <a:endParaRPr lang="ko-KR" altLang="en-US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7520576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기업 회원가입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1005435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기업 회원관리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923309"/>
                  </a:ext>
                </a:extLst>
              </a:tr>
              <a:tr h="48078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챌린지</a:t>
                      </a:r>
                      <a:r>
                        <a:rPr lang="en-US" altLang="ko-KR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기부관리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9225741"/>
                  </a:ext>
                </a:extLst>
              </a:tr>
              <a:tr h="48078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테스트 및 발표준비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647399"/>
                  </a:ext>
                </a:extLst>
              </a:tr>
            </a:tbl>
          </a:graphicData>
        </a:graphic>
      </p:graphicFrame>
      <p:pic>
        <p:nvPicPr>
          <p:cNvPr id="6" name="Object 54">
            <a:extLst>
              <a:ext uri="{FF2B5EF4-FFF2-40B4-BE49-F238E27FC236}">
                <a16:creationId xmlns:a16="http://schemas.microsoft.com/office/drawing/2014/main" id="{21574667-1086-E67A-8391-DED52E653D8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840000" y="684000"/>
            <a:ext cx="1353124" cy="80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0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190500"/>
            <a:ext cx="2958768" cy="2469034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145" y="655631"/>
            <a:ext cx="2630801" cy="100595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028571" y="1501336"/>
            <a:ext cx="15317356" cy="84429"/>
            <a:chOff x="2028571" y="1501336"/>
            <a:chExt cx="15317356" cy="84429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8571" y="1501336"/>
              <a:ext cx="15317356" cy="84429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1430" y="1571430"/>
            <a:ext cx="2823023" cy="61903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028571" y="2986925"/>
            <a:ext cx="4964551" cy="871389"/>
            <a:chOff x="2028571" y="2986925"/>
            <a:chExt cx="4964551" cy="87138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8571" y="2986925"/>
              <a:ext cx="4964551" cy="87138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379920" y="2986925"/>
            <a:ext cx="4964551" cy="871389"/>
            <a:chOff x="7379920" y="2986925"/>
            <a:chExt cx="4964551" cy="87138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79920" y="2986925"/>
              <a:ext cx="4964551" cy="87138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731269" y="2986925"/>
            <a:ext cx="3413691" cy="871389"/>
            <a:chOff x="12731269" y="2986925"/>
            <a:chExt cx="3413691" cy="87138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31269" y="2986925"/>
              <a:ext cx="3413691" cy="87138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028571" y="4271468"/>
            <a:ext cx="4964551" cy="4886885"/>
            <a:chOff x="2028571" y="4271468"/>
            <a:chExt cx="4964551" cy="488688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8571" y="4271468"/>
              <a:ext cx="4964551" cy="488688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379920" y="4271468"/>
            <a:ext cx="4964551" cy="4886885"/>
            <a:chOff x="7379920" y="4271468"/>
            <a:chExt cx="4964551" cy="4886885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9920" y="4271468"/>
              <a:ext cx="4964551" cy="488688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731269" y="4271468"/>
            <a:ext cx="3413691" cy="4886885"/>
            <a:chOff x="12731269" y="4271468"/>
            <a:chExt cx="3413691" cy="488688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31269" y="4271468"/>
              <a:ext cx="3413691" cy="4886885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46121" y="3094938"/>
            <a:ext cx="2808936" cy="61903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82859" y="3133678"/>
            <a:ext cx="2521012" cy="619032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023501" y="3164855"/>
            <a:ext cx="844479" cy="609508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2499515" y="5530548"/>
            <a:ext cx="2682477" cy="2072823"/>
            <a:chOff x="2499515" y="5530548"/>
            <a:chExt cx="2682477" cy="2072823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9515" y="5530548"/>
              <a:ext cx="2682477" cy="207282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5143250" y="5744560"/>
            <a:ext cx="1537022" cy="1537022"/>
            <a:chOff x="5143250" y="5744560"/>
            <a:chExt cx="1537022" cy="1537022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43250" y="5744560"/>
              <a:ext cx="1537022" cy="153702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839026" y="4998937"/>
            <a:ext cx="2023170" cy="1453150"/>
            <a:chOff x="7839026" y="4998937"/>
            <a:chExt cx="2023170" cy="1453150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39026" y="4998937"/>
              <a:ext cx="2023170" cy="145315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224156" y="4736733"/>
            <a:ext cx="1830227" cy="1830227"/>
            <a:chOff x="10224156" y="4736733"/>
            <a:chExt cx="1830227" cy="1830227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24156" y="4736733"/>
              <a:ext cx="1830227" cy="1830227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188509" y="6518993"/>
            <a:ext cx="3347374" cy="2126567"/>
            <a:chOff x="8188509" y="6518993"/>
            <a:chExt cx="3347374" cy="2126567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88509" y="6518993"/>
              <a:ext cx="3347374" cy="2126567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2983026" y="4766046"/>
            <a:ext cx="2910176" cy="1529004"/>
            <a:chOff x="12983026" y="4766046"/>
            <a:chExt cx="2910176" cy="1529004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983026" y="4766046"/>
              <a:ext cx="2910176" cy="152900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160294" y="6736680"/>
            <a:ext cx="2555640" cy="2113534"/>
            <a:chOff x="13160294" y="6736680"/>
            <a:chExt cx="2555640" cy="2113534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160294" y="6736680"/>
              <a:ext cx="2555640" cy="2113534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2954370" y="7262534"/>
            <a:ext cx="2967488" cy="1146064"/>
            <a:chOff x="12954370" y="7262534"/>
            <a:chExt cx="2967488" cy="1146064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954370" y="7262534"/>
              <a:ext cx="2967488" cy="1146064"/>
            </a:xfrm>
            <a:prstGeom prst="rect">
              <a:avLst/>
            </a:prstGeom>
          </p:spPr>
        </p:pic>
      </p:grpSp>
      <p:pic>
        <p:nvPicPr>
          <p:cNvPr id="4" name="Object 53">
            <a:extLst>
              <a:ext uri="{FF2B5EF4-FFF2-40B4-BE49-F238E27FC236}">
                <a16:creationId xmlns:a16="http://schemas.microsoft.com/office/drawing/2014/main" id="{B816F64C-B7C8-01E8-09AD-E305E51B8D05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5840000" y="684000"/>
            <a:ext cx="1355629" cy="9788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329</Words>
  <Application>Microsoft Office PowerPoint</Application>
  <PresentationFormat>사용자 지정</PresentationFormat>
  <Paragraphs>64</Paragraphs>
  <Slides>17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3" baseType="lpstr">
      <vt:lpstr>나눔고딕</vt:lpstr>
      <vt:lpstr>나눔고딕 ExtraBold</vt:lpstr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박 현성</cp:lastModifiedBy>
  <cp:revision>8</cp:revision>
  <dcterms:created xsi:type="dcterms:W3CDTF">2022-10-13T17:48:08Z</dcterms:created>
  <dcterms:modified xsi:type="dcterms:W3CDTF">2022-10-24T05:37:23Z</dcterms:modified>
</cp:coreProperties>
</file>