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8" r:id="rId3"/>
    <p:sldId id="258" r:id="rId4"/>
    <p:sldId id="260" r:id="rId5"/>
    <p:sldId id="282" r:id="rId6"/>
    <p:sldId id="270" r:id="rId7"/>
    <p:sldId id="261" r:id="rId8"/>
    <p:sldId id="277" r:id="rId9"/>
    <p:sldId id="266" r:id="rId10"/>
    <p:sldId id="268" r:id="rId11"/>
    <p:sldId id="269" r:id="rId12"/>
    <p:sldId id="275" r:id="rId13"/>
    <p:sldId id="276" r:id="rId14"/>
    <p:sldId id="271" r:id="rId15"/>
    <p:sldId id="281" r:id="rId16"/>
    <p:sldId id="267" r:id="rId17"/>
    <p:sldId id="280" r:id="rId1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92" userDrawn="1">
          <p15:clr>
            <a:srgbClr val="A4A3A4"/>
          </p15:clr>
        </p15:guide>
        <p15:guide id="2" orient="horz" pos="1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B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4" autoAdjust="0"/>
    <p:restoredTop sz="96230" autoAdjust="0"/>
  </p:normalViewPr>
  <p:slideViewPr>
    <p:cSldViewPr snapToGrid="0">
      <p:cViewPr varScale="1">
        <p:scale>
          <a:sx n="103" d="100"/>
          <a:sy n="103" d="100"/>
        </p:scale>
        <p:origin x="104" y="60"/>
      </p:cViewPr>
      <p:guideLst>
        <p:guide pos="892"/>
        <p:guide orient="horz" pos="11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2AEDC-6178-4ED6-823D-88E920B40E2A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62F6D-0B27-4A80-AE08-1BDDBAC9677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605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안녕하십니까 </a:t>
            </a:r>
            <a:r>
              <a:rPr lang="en-US" altLang="ko-KR" dirty="0" err="1"/>
              <a:t>hana</a:t>
            </a:r>
            <a:r>
              <a:rPr lang="en-US" altLang="ko-KR" dirty="0"/>
              <a:t> </a:t>
            </a:r>
            <a:r>
              <a:rPr lang="en-US" altLang="ko-KR" dirty="0" err="1"/>
              <a:t>ez</a:t>
            </a:r>
            <a:r>
              <a:rPr lang="en-US" altLang="ko-KR" dirty="0"/>
              <a:t> </a:t>
            </a:r>
            <a:r>
              <a:rPr lang="ko-KR" altLang="en-US" dirty="0"/>
              <a:t>환전</a:t>
            </a:r>
            <a:r>
              <a:rPr lang="en-US" altLang="ko-KR" dirty="0"/>
              <a:t>/</a:t>
            </a:r>
            <a:r>
              <a:rPr lang="ko-KR" altLang="en-US" dirty="0"/>
              <a:t>송금 외환 플랫폼인 </a:t>
            </a:r>
            <a:r>
              <a:rPr lang="en-US" altLang="ko-KR" dirty="0" err="1"/>
              <a:t>hana</a:t>
            </a:r>
            <a:r>
              <a:rPr lang="en-US" altLang="ko-KR" dirty="0"/>
              <a:t> global </a:t>
            </a:r>
            <a:r>
              <a:rPr lang="ko-KR" altLang="en-US" dirty="0"/>
              <a:t>서비스에 대해 발표를 맡게 된 교육생 김선영입니다</a:t>
            </a:r>
            <a:r>
              <a:rPr lang="en-US" altLang="ko-KR" dirty="0"/>
              <a:t>. </a:t>
            </a:r>
            <a:r>
              <a:rPr lang="ko-KR" altLang="en-US" dirty="0"/>
              <a:t>그럼 발표 시작하도록 하겠습니다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0BC47-E7C9-4F20-8F5C-78A4567F64E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7108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기대효과는 크게 고객 편의성 증대</a:t>
            </a:r>
            <a:r>
              <a:rPr lang="en-US" altLang="ko-KR" dirty="0"/>
              <a:t>, </a:t>
            </a:r>
            <a:r>
              <a:rPr lang="ko-KR" altLang="en-US" dirty="0"/>
              <a:t>금융 서비스 활성화 글로벌 비즈니스 확대로 예상됩니다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0BC47-E7C9-4F20-8F5C-78A4567F64E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764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영상을 시청하기 전에 간단히 시나리오를 소개해드리자면</a:t>
            </a:r>
            <a:r>
              <a:rPr lang="en-US" altLang="ko-KR" dirty="0"/>
              <a:t>, </a:t>
            </a:r>
          </a:p>
          <a:p>
            <a:r>
              <a:rPr lang="ko-KR" altLang="en-US" dirty="0"/>
              <a:t>미국 유학생 딸은 부모님께 등록금 일정에 맞춰 해외 송금을 요청하는 것을 진행하였고</a:t>
            </a:r>
            <a:r>
              <a:rPr lang="en-US" altLang="ko-KR" dirty="0"/>
              <a:t>, </a:t>
            </a:r>
            <a:r>
              <a:rPr lang="ko-KR" altLang="en-US" dirty="0"/>
              <a:t>이에 부모님은 등록금과 생일에 맞춰 </a:t>
            </a:r>
            <a:endParaRPr lang="en-US" altLang="ko-KR" dirty="0"/>
          </a:p>
          <a:p>
            <a:r>
              <a:rPr lang="ko-KR" altLang="en-US" dirty="0"/>
              <a:t>해외 송금과 예약 송금을 진행합니다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그리고 졸업식 일정에 맞춰 외화 환전을 하는 것으로 시나리오를 구성하였습니다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0BC47-E7C9-4F20-8F5C-78A4567F64E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4127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그럼 바로 시연 영상을 시청하겠습니다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0BC47-E7C9-4F20-8F5C-78A4567F64E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6847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>
              <a:defRPr/>
            </a:pP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프로젝트를 개발하면서 추후에</a:t>
            </a:r>
            <a:r>
              <a:rPr lang="ko-KR" altLang="en-US" sz="1200" kern="0" baseline="0" dirty="0">
                <a:solidFill>
                  <a:srgbClr val="6E6E6E"/>
                </a:solidFill>
                <a:latin typeface="하나 B"/>
                <a:ea typeface="하나 B"/>
              </a:rPr>
              <a:t> </a:t>
            </a: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실시간 다국어 채팅 서비스를 배우고 싶습니다</a:t>
            </a:r>
            <a:r>
              <a:rPr lang="en-US" altLang="ko-KR" sz="1200" kern="0" dirty="0">
                <a:solidFill>
                  <a:srgbClr val="6E6E6E"/>
                </a:solidFill>
                <a:latin typeface="하나 B"/>
                <a:ea typeface="하나 B"/>
              </a:rPr>
              <a:t>.</a:t>
            </a:r>
          </a:p>
          <a:p>
            <a:pPr algn="l" latinLnBrk="0">
              <a:defRPr/>
            </a:pP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   </a:t>
            </a:r>
            <a:endParaRPr lang="en-US" altLang="ko-KR" sz="1200" kern="0" dirty="0">
              <a:solidFill>
                <a:srgbClr val="6E6E6E"/>
              </a:solidFill>
              <a:latin typeface="하나 B"/>
              <a:ea typeface="하나 B"/>
            </a:endParaRPr>
          </a:p>
          <a:p>
            <a:pPr algn="l" latinLnBrk="0">
              <a:defRPr/>
            </a:pP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프로젝트는 온전히 혼자와의 싸움이기 때문에 많이 불안했고 힘들었습니다</a:t>
            </a:r>
            <a:r>
              <a:rPr lang="en-US" altLang="ko-KR" sz="1200" kern="0" dirty="0">
                <a:solidFill>
                  <a:srgbClr val="6E6E6E"/>
                </a:solidFill>
                <a:latin typeface="하나 B"/>
                <a:ea typeface="하나 B"/>
              </a:rPr>
              <a:t>. </a:t>
            </a: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그리고 한발짝 </a:t>
            </a:r>
            <a:r>
              <a:rPr lang="ko-KR" altLang="en-US" sz="1200" kern="0" dirty="0" err="1">
                <a:solidFill>
                  <a:srgbClr val="6E6E6E"/>
                </a:solidFill>
                <a:latin typeface="하나 B"/>
                <a:ea typeface="하나 B"/>
              </a:rPr>
              <a:t>성장해나가며</a:t>
            </a: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 해결하지 </a:t>
            </a:r>
            <a:r>
              <a:rPr lang="ko-KR" altLang="en-US" sz="1200" kern="0" dirty="0" err="1">
                <a:solidFill>
                  <a:srgbClr val="6E6E6E"/>
                </a:solidFill>
                <a:latin typeface="하나 B"/>
                <a:ea typeface="하나 B"/>
              </a:rPr>
              <a:t>못했던것들이</a:t>
            </a: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 </a:t>
            </a:r>
            <a:r>
              <a:rPr lang="ko-KR" altLang="en-US" sz="1200" kern="0" dirty="0" err="1">
                <a:solidFill>
                  <a:srgbClr val="6E6E6E"/>
                </a:solidFill>
                <a:latin typeface="하나 B"/>
                <a:ea typeface="하나 B"/>
              </a:rPr>
              <a:t>성취될때마다</a:t>
            </a: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 오는 쾌감에 개발자의 적성이 잘 맞는다는 생각이 들었습니다</a:t>
            </a:r>
            <a:r>
              <a:rPr lang="en-US" altLang="ko-KR" sz="1200" kern="0" dirty="0">
                <a:solidFill>
                  <a:srgbClr val="6E6E6E"/>
                </a:solidFill>
                <a:latin typeface="하나 B"/>
                <a:ea typeface="하나 B"/>
              </a:rPr>
              <a:t>.</a:t>
            </a:r>
          </a:p>
          <a:p>
            <a:pPr algn="l" latinLnBrk="0">
              <a:defRPr/>
            </a:pPr>
            <a:r>
              <a:rPr lang="en-US" altLang="ko-KR" sz="1200" kern="0" dirty="0">
                <a:solidFill>
                  <a:srgbClr val="6E6E6E"/>
                </a:solidFill>
                <a:latin typeface="하나 B"/>
                <a:ea typeface="하나 B"/>
              </a:rPr>
              <a:t>  3</a:t>
            </a: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분의 시간을 위해 담은  </a:t>
            </a:r>
            <a:r>
              <a:rPr lang="en-US" altLang="ko-KR" sz="1200" kern="0" dirty="0">
                <a:solidFill>
                  <a:srgbClr val="6E6E6E"/>
                </a:solidFill>
                <a:latin typeface="하나 B"/>
                <a:ea typeface="하나 B"/>
              </a:rPr>
              <a:t>1200</a:t>
            </a: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시간의 땀과 노력을 항상 기억하며 입사후에도 묵묵히 성과를 내는 직원이 되겠습니다</a:t>
            </a:r>
            <a:r>
              <a:rPr lang="en-US" altLang="ko-KR" sz="1200" kern="0" dirty="0">
                <a:solidFill>
                  <a:srgbClr val="6E6E6E"/>
                </a:solidFill>
                <a:latin typeface="하나 B"/>
                <a:ea typeface="하나 B"/>
              </a:rPr>
              <a:t>. </a:t>
            </a: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발표 </a:t>
            </a:r>
            <a:r>
              <a:rPr lang="ko-KR" altLang="en-US" sz="1200" kern="0" dirty="0" err="1">
                <a:solidFill>
                  <a:srgbClr val="6E6E6E"/>
                </a:solidFill>
                <a:latin typeface="하나 B"/>
                <a:ea typeface="하나 B"/>
              </a:rPr>
              <a:t>들어주셔서</a:t>
            </a: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 감사합니다</a:t>
            </a:r>
            <a:r>
              <a:rPr lang="en-US" altLang="ko-KR" sz="1200" kern="0" dirty="0">
                <a:solidFill>
                  <a:srgbClr val="6E6E6E"/>
                </a:solidFill>
                <a:latin typeface="하나 B"/>
                <a:ea typeface="하나 B"/>
              </a:rPr>
              <a:t>.</a:t>
            </a:r>
          </a:p>
          <a:p>
            <a:pPr algn="l" latinLnBrk="0">
              <a:defRPr/>
            </a:pPr>
            <a:r>
              <a:rPr lang="en-US" altLang="ko-KR" sz="1200" kern="0" dirty="0">
                <a:solidFill>
                  <a:srgbClr val="6E6E6E"/>
                </a:solidFill>
                <a:latin typeface="하나 B"/>
                <a:ea typeface="하나 B"/>
              </a:rPr>
              <a:t> </a:t>
            </a:r>
          </a:p>
          <a:p>
            <a:pPr algn="l" latinLnBrk="0"/>
            <a:endParaRPr lang="en-US" altLang="ko-KR" sz="1200" kern="0" dirty="0">
              <a:solidFill>
                <a:srgbClr val="6E6E6E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  <a:p>
            <a:pPr algn="l" latinLnBrk="0"/>
            <a:r>
              <a:rPr lang="ko-KR" altLang="en-US" sz="1200" kern="0" dirty="0">
                <a:solidFill>
                  <a:srgbClr val="6E6E6E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하나라도 로직이 달라지거나 수정해야 할 부분이 생기면 </a:t>
            </a:r>
            <a:endParaRPr lang="en-US" altLang="ko-KR" sz="1200" kern="0" dirty="0">
              <a:solidFill>
                <a:srgbClr val="6E6E6E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  <a:p>
            <a:pPr algn="l" latinLnBrk="0"/>
            <a:r>
              <a:rPr lang="ko-KR" altLang="en-US" sz="1200" kern="0" dirty="0">
                <a:solidFill>
                  <a:srgbClr val="6E6E6E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기획과 설계부터 모든 것을 다 수정해야 해서</a:t>
            </a:r>
            <a:endParaRPr lang="en-US" altLang="ko-KR" sz="1200" kern="0" dirty="0">
              <a:solidFill>
                <a:srgbClr val="6E6E6E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  <a:p>
            <a:pPr algn="l" latinLnBrk="0"/>
            <a:r>
              <a:rPr lang="ko-KR" altLang="en-US" sz="1200" kern="0" dirty="0">
                <a:solidFill>
                  <a:srgbClr val="6E6E6E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처음 로직을 구성하는 데 있어서 구체적으로 </a:t>
            </a:r>
            <a:endParaRPr lang="en-US" altLang="ko-KR" sz="1200" kern="0" dirty="0">
              <a:solidFill>
                <a:srgbClr val="6E6E6E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  <a:p>
            <a:pPr algn="l" latinLnBrk="0"/>
            <a:r>
              <a:rPr lang="ko-KR" altLang="en-US" sz="1200" kern="0" dirty="0">
                <a:solidFill>
                  <a:srgbClr val="6E6E6E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생각해야 하는 중요성을 깨닫게 되었다</a:t>
            </a:r>
            <a:r>
              <a:rPr lang="en-US" altLang="ko-KR" sz="1200" kern="0" dirty="0">
                <a:solidFill>
                  <a:srgbClr val="6E6E6E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.</a:t>
            </a:r>
          </a:p>
          <a:p>
            <a:pPr algn="l" latinLnBrk="0"/>
            <a:endParaRPr lang="en-US" altLang="ko-KR" sz="1200" kern="0" dirty="0">
              <a:solidFill>
                <a:srgbClr val="6E6E6E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  <a:p>
            <a:pPr algn="l" latinLnBrk="0"/>
            <a:r>
              <a:rPr lang="ko-KR" altLang="en-US" sz="1200" kern="0" dirty="0">
                <a:solidFill>
                  <a:srgbClr val="6E6E6E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비전공자로서 프로젝트기간 안에 모든 것을 다 </a:t>
            </a:r>
            <a:endParaRPr lang="en-US" altLang="ko-KR" sz="1200" kern="0" dirty="0">
              <a:solidFill>
                <a:srgbClr val="6E6E6E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  <a:p>
            <a:pPr algn="l" latinLnBrk="0"/>
            <a:r>
              <a:rPr lang="ko-KR" altLang="en-US" sz="1200" kern="0" dirty="0">
                <a:solidFill>
                  <a:srgbClr val="6E6E6E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수행해야 하기에 쉽지 않은 여정이었지만</a:t>
            </a:r>
            <a:r>
              <a:rPr lang="en-US" altLang="ko-KR" sz="1200" kern="0" dirty="0">
                <a:solidFill>
                  <a:srgbClr val="6E6E6E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, </a:t>
            </a:r>
          </a:p>
          <a:p>
            <a:pPr algn="l" latinLnBrk="0"/>
            <a:r>
              <a:rPr lang="ko-KR" altLang="en-US" sz="1200" kern="0" dirty="0">
                <a:solidFill>
                  <a:srgbClr val="6E6E6E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지난 </a:t>
            </a:r>
            <a:r>
              <a:rPr lang="en-US" altLang="ko-KR" sz="1200" kern="0" dirty="0">
                <a:solidFill>
                  <a:srgbClr val="6E6E6E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3</a:t>
            </a:r>
            <a:r>
              <a:rPr lang="ko-KR" altLang="en-US" sz="1200" kern="0" dirty="0">
                <a:solidFill>
                  <a:srgbClr val="6E6E6E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월에 아무것도 모르는 상태로 들어온 내 모습을</a:t>
            </a:r>
            <a:endParaRPr lang="en-US" altLang="ko-KR" sz="1200" kern="0" dirty="0">
              <a:solidFill>
                <a:srgbClr val="6E6E6E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  <a:p>
            <a:pPr algn="l" latinLnBrk="0"/>
            <a:r>
              <a:rPr lang="ko-KR" altLang="en-US" sz="1200" kern="0" dirty="0">
                <a:solidFill>
                  <a:srgbClr val="6E6E6E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 비교해본다면 정말 많은 성장을 한 것 같은 느낌이 든다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0BC47-E7C9-4F20-8F5C-78A4567F64E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308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ko-KR" altLang="en-US" dirty="0"/>
              <a:t>환전우대 </a:t>
            </a:r>
            <a:r>
              <a:rPr lang="en-US" altLang="ko-KR" dirty="0"/>
              <a:t>90%, </a:t>
            </a:r>
            <a:r>
              <a:rPr lang="ko-KR" altLang="en-US" dirty="0"/>
              <a:t>환전할 때 </a:t>
            </a:r>
            <a:r>
              <a:rPr lang="ko-KR" altLang="en-US" dirty="0" err="1"/>
              <a:t>귝만운</a:t>
            </a:r>
            <a:r>
              <a:rPr lang="ko-KR" altLang="en-US" dirty="0"/>
              <a:t> </a:t>
            </a:r>
            <a:r>
              <a:rPr lang="en-US" altLang="ko-KR" dirty="0"/>
              <a:t>80%,</a:t>
            </a:r>
            <a:r>
              <a:rPr lang="ko-KR" altLang="en-US" dirty="0"/>
              <a:t>송금은 </a:t>
            </a:r>
            <a:r>
              <a:rPr lang="en-US" altLang="ko-KR" dirty="0"/>
              <a:t>90%,.</a:t>
            </a:r>
          </a:p>
          <a:p>
            <a:pPr marL="228600" marR="0" lvl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ko-KR" altLang="en-US" dirty="0"/>
              <a:t>위조 </a:t>
            </a:r>
            <a:r>
              <a:rPr lang="en-US" altLang="ko-KR" dirty="0"/>
              <a:t>=&gt; </a:t>
            </a:r>
            <a:r>
              <a:rPr lang="ko-KR" altLang="en-US" dirty="0"/>
              <a:t>서류 심사는 지점에서 등록하면</a:t>
            </a:r>
            <a:r>
              <a:rPr lang="en-US" altLang="ko-KR" dirty="0"/>
              <a:t>, </a:t>
            </a:r>
            <a:r>
              <a:rPr lang="ko-KR" altLang="en-US" dirty="0"/>
              <a:t>지점에서 관리자</a:t>
            </a:r>
            <a:r>
              <a:rPr lang="en-US" altLang="ko-KR" dirty="0"/>
              <a:t>. </a:t>
            </a:r>
            <a:r>
              <a:rPr lang="ko-KR" altLang="en-US" dirty="0"/>
              <a:t>인터넷으로 인터넷 관리자가 두고</a:t>
            </a:r>
            <a:r>
              <a:rPr lang="en-US" altLang="ko-KR" dirty="0"/>
              <a:t>.</a:t>
            </a:r>
            <a:r>
              <a:rPr lang="ko-KR" altLang="en-US" dirty="0"/>
              <a:t>콜센터나 담당자가 있어야 할 듯</a:t>
            </a:r>
            <a:endParaRPr lang="en-US" altLang="ko-KR" dirty="0"/>
          </a:p>
          <a:p>
            <a:pPr marL="228600" marR="0" lvl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ko-KR" altLang="en-US" dirty="0" err="1"/>
              <a:t>서류하는</a:t>
            </a:r>
            <a:r>
              <a:rPr lang="ko-KR" altLang="en-US" dirty="0"/>
              <a:t> 거를 지점으로 보내주면</a:t>
            </a:r>
            <a:r>
              <a:rPr lang="en-US" altLang="ko-KR" dirty="0"/>
              <a:t>, </a:t>
            </a:r>
            <a:r>
              <a:rPr lang="ko-KR" altLang="en-US" dirty="0"/>
              <a:t>지점이나 본점에서 전산 등록을</a:t>
            </a:r>
            <a:r>
              <a:rPr lang="en-US" altLang="ko-KR" dirty="0"/>
              <a:t>. </a:t>
            </a:r>
            <a:r>
              <a:rPr lang="ko-KR" altLang="en-US" dirty="0"/>
              <a:t>지점에 있는 직원이 심사를 하는 것</a:t>
            </a:r>
            <a:r>
              <a:rPr lang="en-US" altLang="ko-KR" dirty="0"/>
              <a:t>. </a:t>
            </a:r>
            <a:r>
              <a:rPr lang="ko-KR" altLang="en-US" dirty="0"/>
              <a:t>딴 지점은 어떻게 하는 지 모르지만</a:t>
            </a:r>
            <a:r>
              <a:rPr lang="en-US" altLang="ko-KR" dirty="0"/>
              <a:t>,  </a:t>
            </a:r>
            <a:r>
              <a:rPr lang="ko-KR" altLang="en-US" dirty="0"/>
              <a:t>통장 개설도 신분증 촬영해서 인증 거쳐서 계좌개설 </a:t>
            </a:r>
            <a:endParaRPr lang="en-US" altLang="ko-KR" dirty="0"/>
          </a:p>
          <a:p>
            <a:pPr marL="228600" marR="0" lvl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관리자 입장에서 쿠폰과 수수료를 세부적으로 관리하고 싶다</a:t>
            </a:r>
            <a:r>
              <a:rPr lang="en-US" altLang="ko-KR" sz="1200" kern="0" dirty="0">
                <a:solidFill>
                  <a:srgbClr val="6E6E6E"/>
                </a:solidFill>
                <a:latin typeface="하나 B"/>
                <a:ea typeface="하나 B"/>
              </a:rPr>
              <a:t>. </a:t>
            </a: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지점에서 쿠폰을 발행하는 지</a:t>
            </a:r>
            <a:r>
              <a:rPr lang="en-US" altLang="ko-KR" sz="1200" kern="0" dirty="0">
                <a:solidFill>
                  <a:srgbClr val="6E6E6E"/>
                </a:solidFill>
                <a:latin typeface="하나 B"/>
                <a:ea typeface="하나 B"/>
              </a:rPr>
              <a:t>/</a:t>
            </a: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관리자가 관리하는 지 </a:t>
            </a:r>
            <a:endParaRPr lang="en-US" altLang="ko-KR" sz="1200" kern="0" dirty="0">
              <a:solidFill>
                <a:srgbClr val="6E6E6E"/>
              </a:solidFill>
              <a:latin typeface="하나 B"/>
              <a:ea typeface="하나 B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ko-KR" altLang="en-US" kern="0" dirty="0">
                <a:solidFill>
                  <a:srgbClr val="6E6E6E"/>
                </a:solidFill>
                <a:latin typeface="하나 B"/>
                <a:ea typeface="하나 B"/>
              </a:rPr>
              <a:t>다국어 실시간 채팅 서비스</a:t>
            </a:r>
            <a:r>
              <a:rPr lang="en-US" altLang="ko-KR" kern="0" dirty="0">
                <a:solidFill>
                  <a:srgbClr val="6E6E6E"/>
                </a:solidFill>
                <a:latin typeface="하나 B"/>
                <a:ea typeface="하나 B"/>
              </a:rPr>
              <a:t>?</a:t>
            </a:r>
            <a:r>
              <a:rPr lang="ko-KR" altLang="en-US" kern="0" dirty="0">
                <a:solidFill>
                  <a:srgbClr val="6E6E6E"/>
                </a:solidFill>
                <a:latin typeface="하나 B"/>
                <a:ea typeface="하나 B"/>
              </a:rPr>
              <a:t> 구현하고 싶다</a:t>
            </a:r>
            <a:r>
              <a:rPr lang="en-US" altLang="ko-KR" kern="0" dirty="0">
                <a:solidFill>
                  <a:srgbClr val="6E6E6E"/>
                </a:solidFill>
                <a:latin typeface="하나 B"/>
                <a:ea typeface="하나 B"/>
              </a:rPr>
              <a:t>.</a:t>
            </a:r>
            <a:r>
              <a:rPr lang="ko-KR" altLang="en-US" kern="0" dirty="0">
                <a:solidFill>
                  <a:srgbClr val="6E6E6E"/>
                </a:solidFill>
                <a:latin typeface="하나 B"/>
                <a:ea typeface="하나 B"/>
              </a:rPr>
              <a:t> 동시 통역이 가능한 직원을 연결하여 실시간 채팅을 하겠다</a:t>
            </a:r>
            <a:r>
              <a:rPr lang="en-US" altLang="ko-KR" kern="0" dirty="0">
                <a:solidFill>
                  <a:srgbClr val="6E6E6E"/>
                </a:solidFill>
                <a:latin typeface="하나 B"/>
                <a:ea typeface="하나 B"/>
              </a:rPr>
              <a:t>. web-socket</a:t>
            </a:r>
            <a:r>
              <a:rPr lang="ko-KR" altLang="en-US" kern="0" dirty="0">
                <a:solidFill>
                  <a:srgbClr val="6E6E6E"/>
                </a:solidFill>
                <a:latin typeface="하나 B"/>
                <a:ea typeface="하나 B"/>
              </a:rPr>
              <a:t>으로 실시간 채팅을 진행할 것이고</a:t>
            </a:r>
            <a:r>
              <a:rPr lang="en-US" altLang="ko-KR" kern="0" dirty="0">
                <a:solidFill>
                  <a:srgbClr val="6E6E6E"/>
                </a:solidFill>
                <a:latin typeface="하나 B"/>
                <a:ea typeface="하나 B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0" dirty="0">
                <a:solidFill>
                  <a:srgbClr val="6E6E6E"/>
                </a:solidFill>
                <a:latin typeface="하나 B"/>
                <a:ea typeface="하나 B"/>
              </a:rPr>
              <a:t>     동시 통역이 가능한 직원을 연결하여 실시간 채팅을 하겠다</a:t>
            </a:r>
            <a:r>
              <a:rPr lang="en-US" altLang="ko-KR" sz="1200" kern="0" dirty="0">
                <a:solidFill>
                  <a:srgbClr val="6E6E6E"/>
                </a:solidFill>
                <a:latin typeface="하나 B"/>
                <a:ea typeface="하나 B"/>
              </a:rPr>
              <a:t>.</a:t>
            </a:r>
          </a:p>
          <a:p>
            <a:r>
              <a:rPr lang="en-US" altLang="ko-KR" kern="0" dirty="0">
                <a:solidFill>
                  <a:srgbClr val="6E6E6E"/>
                </a:solidFill>
                <a:latin typeface="하나 B"/>
                <a:ea typeface="하나 B"/>
              </a:rPr>
              <a:t>6.</a:t>
            </a:r>
            <a:r>
              <a:rPr lang="en-US" altLang="ko-KR" kern="0" baseline="0" dirty="0">
                <a:solidFill>
                  <a:srgbClr val="6E6E6E"/>
                </a:solidFill>
                <a:latin typeface="하나 B"/>
                <a:ea typeface="하나 B"/>
              </a:rPr>
              <a:t>    </a:t>
            </a:r>
            <a:r>
              <a:rPr lang="ko-KR" altLang="en-US" dirty="0"/>
              <a:t>나라 정보 제공</a:t>
            </a:r>
            <a:r>
              <a:rPr lang="en-US" altLang="ko-KR" dirty="0"/>
              <a:t>. </a:t>
            </a:r>
            <a:r>
              <a:rPr lang="en-US" altLang="ko-KR" dirty="0" err="1"/>
              <a:t>Api</a:t>
            </a:r>
            <a:r>
              <a:rPr lang="en-US" altLang="ko-KR" dirty="0"/>
              <a:t> </a:t>
            </a:r>
            <a:r>
              <a:rPr lang="ko-KR" altLang="en-US" dirty="0"/>
              <a:t>썼다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     이미지 사진 넘기면 </a:t>
            </a:r>
            <a:r>
              <a:rPr lang="en-US" altLang="ko-KR" dirty="0"/>
              <a:t>text </a:t>
            </a:r>
            <a:r>
              <a:rPr lang="ko-KR" altLang="en-US" dirty="0"/>
              <a:t>추출해서 </a:t>
            </a:r>
            <a:r>
              <a:rPr lang="en-US" altLang="ko-KR" dirty="0"/>
              <a:t>.general template</a:t>
            </a:r>
            <a:r>
              <a:rPr lang="ko-KR" altLang="en-US" dirty="0"/>
              <a:t>가 </a:t>
            </a:r>
            <a:r>
              <a:rPr lang="en-US" altLang="ko-KR" dirty="0"/>
              <a:t>2</a:t>
            </a:r>
            <a:r>
              <a:rPr lang="ko-KR" altLang="en-US" dirty="0"/>
              <a:t>종류 테</a:t>
            </a:r>
            <a:endParaRPr lang="en-US" altLang="ko-KR" dirty="0"/>
          </a:p>
          <a:p>
            <a:r>
              <a:rPr lang="ko-KR" altLang="en-US" dirty="0"/>
              <a:t>     회원 정보 넘기면 문자 알림 제공된다</a:t>
            </a:r>
            <a:r>
              <a:rPr lang="en-US" altLang="ko-KR" dirty="0"/>
              <a:t>.</a:t>
            </a:r>
            <a:endParaRPr lang="ko-KR" altLang="en-US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kern="0" dirty="0">
              <a:solidFill>
                <a:srgbClr val="6E6E6E"/>
              </a:solidFill>
              <a:latin typeface="하나 B"/>
              <a:ea typeface="하나 B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altLang="ko-KR" kern="0" dirty="0">
              <a:solidFill>
                <a:srgbClr val="6E6E6E"/>
              </a:solidFill>
              <a:latin typeface="하나 B"/>
              <a:ea typeface="하나 B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altLang="ko-KR" kern="0" dirty="0">
              <a:solidFill>
                <a:srgbClr val="6E6E6E"/>
              </a:solidFill>
              <a:latin typeface="하나 B"/>
              <a:ea typeface="하나 B"/>
            </a:endParaRPr>
          </a:p>
          <a:p>
            <a:pPr marL="228600" marR="0" lvl="0" indent="-2286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altLang="ko-KR" sz="1200" kern="0" dirty="0">
              <a:solidFill>
                <a:srgbClr val="6E6E6E"/>
              </a:solidFill>
              <a:latin typeface="하나 B"/>
              <a:ea typeface="하나 B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62F6D-0B27-4A80-AE08-1BDDBAC9677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4588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서비스 아키텍처</a:t>
            </a:r>
            <a:r>
              <a:rPr lang="ko-KR" altLang="en-US" baseline="0" dirty="0"/>
              <a:t>는 크게 환전</a:t>
            </a:r>
            <a:r>
              <a:rPr lang="en-US" altLang="ko-KR" baseline="0" dirty="0"/>
              <a:t>,</a:t>
            </a:r>
            <a:r>
              <a:rPr lang="ko-KR" altLang="en-US" baseline="0" dirty="0"/>
              <a:t>송금</a:t>
            </a:r>
            <a:r>
              <a:rPr lang="en-US" altLang="ko-KR" baseline="0" dirty="0"/>
              <a:t>,</a:t>
            </a:r>
            <a:r>
              <a:rPr lang="ko-KR" altLang="en-US" baseline="0" dirty="0"/>
              <a:t>기타로 구성됩니다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업데이트 된 환율 정보를 바탕으로 해외송금과 환전을 진행하였습니다</a:t>
            </a:r>
            <a:r>
              <a:rPr lang="en-US" altLang="ko-KR" baseline="0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800BC47-E7C9-4F20-8F5C-78A4567F64E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022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다음과 같은 순서로 발표를 진행하겠습니다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0BC47-E7C9-4F20-8F5C-78A4567F64E1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1514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많이들 뉴스를 통해 환율 소식을 접해 </a:t>
            </a:r>
            <a:r>
              <a:rPr lang="ko-KR" altLang="en-US" dirty="0" err="1"/>
              <a:t>보셨을겁니다</a:t>
            </a:r>
            <a:r>
              <a:rPr lang="en-US" altLang="ko-KR" dirty="0"/>
              <a:t>. </a:t>
            </a:r>
            <a:r>
              <a:rPr lang="ko-KR" altLang="en-US" dirty="0"/>
              <a:t>현재 환율은 </a:t>
            </a:r>
            <a:r>
              <a:rPr lang="en-US" altLang="ko-KR" dirty="0"/>
              <a:t>13</a:t>
            </a:r>
            <a:r>
              <a:rPr lang="ko-KR" altLang="en-US" dirty="0"/>
              <a:t>년 만에 </a:t>
            </a:r>
            <a:r>
              <a:rPr lang="en-US" altLang="ko-KR" dirty="0"/>
              <a:t>1400</a:t>
            </a:r>
            <a:r>
              <a:rPr lang="ko-KR" altLang="en-US" dirty="0" err="1"/>
              <a:t>원대가되었습니다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0BC47-E7C9-4F20-8F5C-78A4567F64E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049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특히</a:t>
            </a:r>
            <a:r>
              <a:rPr lang="en-US" altLang="ko-KR" dirty="0"/>
              <a:t>, </a:t>
            </a:r>
            <a:r>
              <a:rPr lang="ko-KR" altLang="en-US" dirty="0"/>
              <a:t>환율</a:t>
            </a:r>
            <a:r>
              <a:rPr lang="en-US" altLang="ko-KR" dirty="0"/>
              <a:t>, </a:t>
            </a:r>
            <a:r>
              <a:rPr lang="ko-KR" altLang="en-US" dirty="0"/>
              <a:t>물가</a:t>
            </a:r>
            <a:r>
              <a:rPr lang="en-US" altLang="ko-KR" dirty="0"/>
              <a:t>, </a:t>
            </a:r>
            <a:r>
              <a:rPr lang="ko-KR" altLang="en-US" dirty="0"/>
              <a:t>금리 </a:t>
            </a:r>
            <a:r>
              <a:rPr lang="en-US" altLang="ko-KR" dirty="0"/>
              <a:t>3</a:t>
            </a:r>
            <a:r>
              <a:rPr lang="ko-KR" altLang="en-US" dirty="0"/>
              <a:t>중고를 겪고 있는 가운데 이러한 현실에 달갑지 않은 사람들은 해외송금과 환전을 자주 하는 해외 유학생과 해외 체제자분들 일 것입니다</a:t>
            </a:r>
            <a:r>
              <a:rPr lang="en-US" altLang="ko-KR" dirty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0BC47-E7C9-4F20-8F5C-78A4567F64E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6734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ko-KR" altLang="en-US" dirty="0"/>
              <a:t>저 또한 자주 해외 송금과 환전을 했던 유학생으로서 매년 영업점에 방문하여 유학생 입증 서류를 제출해야 하는 것과 영문으로 긴 송금 정보를 입력해야 하는 것에 불편함을 느껴 이번 </a:t>
            </a:r>
            <a:r>
              <a:rPr lang="en-US" altLang="ko-KR" dirty="0" err="1"/>
              <a:t>hana</a:t>
            </a:r>
            <a:r>
              <a:rPr lang="en-US" altLang="ko-KR" dirty="0"/>
              <a:t> global </a:t>
            </a:r>
            <a:r>
              <a:rPr lang="ko-KR" altLang="en-US" dirty="0"/>
              <a:t>서비스를 통해서는 이러한 불편함을 개선하는 것에 초점을 맞췄습니다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0BC47-E7C9-4F20-8F5C-78A4567F64E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4521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다음과 같은 일정으로 개발을 진행했습니다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800BC47-E7C9-4F20-8F5C-78A4567F64E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39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핵심 기능은</a:t>
            </a:r>
            <a:r>
              <a:rPr lang="en-US" altLang="ko-KR" baseline="0" dirty="0"/>
              <a:t> </a:t>
            </a:r>
            <a:r>
              <a:rPr lang="ko-KR" altLang="en-US" baseline="0" dirty="0"/>
              <a:t>환전</a:t>
            </a:r>
            <a:r>
              <a:rPr lang="en-US" altLang="ko-KR" baseline="0" dirty="0"/>
              <a:t>,</a:t>
            </a:r>
            <a:r>
              <a:rPr lang="ko-KR" altLang="en-US" baseline="0" dirty="0"/>
              <a:t>해외송금</a:t>
            </a:r>
            <a:r>
              <a:rPr lang="en-US" altLang="ko-KR" baseline="0" dirty="0"/>
              <a:t>,</a:t>
            </a:r>
            <a:r>
              <a:rPr lang="ko-KR" altLang="en-US" baseline="0" dirty="0" err="1"/>
              <a:t>비대면</a:t>
            </a:r>
            <a:r>
              <a:rPr lang="ko-KR" altLang="en-US" baseline="0" dirty="0"/>
              <a:t> 제출</a:t>
            </a:r>
            <a:r>
              <a:rPr lang="en-US" altLang="ko-KR" baseline="0" dirty="0"/>
              <a:t>, </a:t>
            </a:r>
            <a:r>
              <a:rPr lang="ko-KR" altLang="en-US" baseline="0" dirty="0"/>
              <a:t>환율 조회</a:t>
            </a:r>
            <a:r>
              <a:rPr lang="en-US" altLang="ko-KR" baseline="0" dirty="0"/>
              <a:t>, </a:t>
            </a:r>
            <a:r>
              <a:rPr lang="ko-KR" altLang="en-US" baseline="0" dirty="0"/>
              <a:t>계산</a:t>
            </a:r>
            <a:r>
              <a:rPr lang="en-US" altLang="ko-KR" baseline="0" dirty="0"/>
              <a:t>, </a:t>
            </a:r>
            <a:r>
              <a:rPr lang="ko-KR" altLang="en-US" baseline="0" dirty="0"/>
              <a:t>다국어 지원 서비스로 구성됩니다</a:t>
            </a:r>
            <a:r>
              <a:rPr lang="en-US" altLang="ko-KR" baseline="0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0BC47-E7C9-4F20-8F5C-78A4567F64E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0509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기능을 구현하기 위해 사용한 기술은 </a:t>
            </a:r>
            <a:r>
              <a:rPr lang="ko-KR" altLang="en-US" dirty="0" err="1"/>
              <a:t>크롤링과</a:t>
            </a:r>
            <a:r>
              <a:rPr lang="ko-KR" altLang="en-US" dirty="0"/>
              <a:t> 스프링 스케줄러</a:t>
            </a:r>
            <a:r>
              <a:rPr lang="en-US" altLang="ko-KR" dirty="0"/>
              <a:t>, </a:t>
            </a:r>
            <a:r>
              <a:rPr lang="ko-KR" altLang="en-US" dirty="0"/>
              <a:t>클로버 </a:t>
            </a:r>
            <a:r>
              <a:rPr lang="en-US" altLang="ko-KR" dirty="0" err="1"/>
              <a:t>ocr,cool</a:t>
            </a:r>
            <a:r>
              <a:rPr lang="en-US" altLang="ko-KR" dirty="0"/>
              <a:t> </a:t>
            </a:r>
            <a:r>
              <a:rPr lang="ko-KR" altLang="en-US" dirty="0"/>
              <a:t>는</a:t>
            </a:r>
            <a:r>
              <a:rPr lang="en-US" altLang="ko-KR" dirty="0"/>
              <a:t>, spring</a:t>
            </a:r>
            <a:r>
              <a:rPr lang="ko-KR" altLang="en-US" dirty="0"/>
              <a:t> </a:t>
            </a:r>
            <a:r>
              <a:rPr lang="en-US" altLang="ko-KR" dirty="0"/>
              <a:t>locale</a:t>
            </a:r>
            <a:r>
              <a:rPr lang="ko-KR" altLang="en-US" dirty="0"/>
              <a:t> 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0BC47-E7C9-4F20-8F5C-78A4567F64E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8808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8800BC47-E7C9-4F20-8F5C-78A4567F64E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403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E1EE84-C3AD-1C3F-A4B8-7FDD3B2EE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7E93B01-D6A0-60B7-21F2-97B295BDC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74E3467-C18A-DC00-69BC-076CB8C3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61D8-A68E-4E0D-9A5A-2A042E5D7F0E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D38E726-685A-473C-A832-DC870AC9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5A5DCB-2548-A25D-FE61-CBA45CFA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979E-371D-4BEA-814F-9D6785C7B5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27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6FF6A56-EF4E-F8D1-CC39-6EB2762B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4CE966D-BCF8-EA6B-7931-7D9CAC878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C22EAE-13BF-C723-7161-5EB2A071F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61D8-A68E-4E0D-9A5A-2A042E5D7F0E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03BDE53-B071-1732-FE7E-3173EB20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FCBCAB0-3651-B6E6-CF4F-106168752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979E-371D-4BEA-814F-9D6785C7B5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58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DCB242F-FE24-FCAB-8A6B-79F8F4826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9CFAA28-CC01-A52D-C008-D04616986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D47321-2CCC-59FA-AF38-F04BBA06B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61D8-A68E-4E0D-9A5A-2A042E5D7F0E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79A8F04-802F-3A44-2C98-5440849B8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AC8462-BE09-0061-96B3-3C317E68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979E-371D-4BEA-814F-9D6785C7B5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587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200" b="0" i="0">
                <a:solidFill>
                  <a:srgbClr val="006566"/>
                </a:solidFill>
                <a:latin typeface="WenQuanYi Micro Hei"/>
                <a:cs typeface="WenQuanYi Micro 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22926-EC26-4FCC-A43A-7BB0953C82EB}" type="datetime1">
              <a:rPr lang="en-US" altLang="ko-KR" smtClean="0"/>
              <a:t>10/24/2022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90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E84BE5-7DB8-A561-6390-36BA6FCD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CB9086C-43B6-9872-BB58-69D7EE3B4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A5DC5B-C38A-0E2C-303E-C1C3BAB9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61D8-A68E-4E0D-9A5A-2A042E5D7F0E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5A19144-ECAE-EE32-3905-6144ADD2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31890D1-481E-39A1-9C0F-D467521E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979E-371D-4BEA-814F-9D6785C7B5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749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EE78CE-3D59-D588-9BC1-7B4E74715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F438C2-B5B4-2CC1-48E0-EEE8183C1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7DC5B3D-A1E6-B447-983A-D8E060924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61D8-A68E-4E0D-9A5A-2A042E5D7F0E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BBB93AC-9A0B-7FE5-3933-7E280E1A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99B375-DF21-8DA7-414C-A8D79E69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979E-371D-4BEA-814F-9D6785C7B5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841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3D072E-06CE-0BA9-AD71-90477F5A4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0951BA-731C-087F-4EBD-384D9DF0D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4551BE7-E23A-89F8-ECD5-0AA59BE28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DB2EA3-39C2-73CC-D63C-02BE6BFF1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61D8-A68E-4E0D-9A5A-2A042E5D7F0E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5350F2A-7929-FF55-70C5-14A35D6C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7E51AE0-95BA-0ED8-3EF5-6F8D7546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979E-371D-4BEA-814F-9D6785C7B5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743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FEA6B1-DA1F-D9D9-2552-864D147D7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A1C5E3E-F435-1A64-BB03-83BB5542A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62AAA83-3085-F761-1807-81D2666FE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13B3363-1229-ECFA-751D-FBE055540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0CC23A0-AD34-0A1A-387D-F9B88E14D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07C8D2B-6548-C526-3A02-5852C72DF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61D8-A68E-4E0D-9A5A-2A042E5D7F0E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74B9CDA-5446-BCA0-003F-723FFF64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45857A2-0E5D-EDC5-1B14-B1336649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979E-371D-4BEA-814F-9D6785C7B5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619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802B98-E94B-63F7-BE3B-610911F70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888A42-F381-0461-84C2-F03AFAE5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61D8-A68E-4E0D-9A5A-2A042E5D7F0E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ECED4A-53B9-A71D-D0A7-EA99B1A04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406929-4139-0A3C-D69A-3BACAEF8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979E-371D-4BEA-814F-9D6785C7B5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1177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12A9143-C9F5-C06B-43C5-046350079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61D8-A68E-4E0D-9A5A-2A042E5D7F0E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55C7086-FCB2-5258-8230-FD9014BC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4B7D632-572A-4040-81BA-CB4670A63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979E-371D-4BEA-814F-9D6785C7B5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388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5F709D-618F-58DA-C88B-E0561BCB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14A902-6DB7-EF92-C75F-74D309E8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2F8FBB7-8102-6B8E-5F2D-6B33B3D28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C044D7C-7D71-FCA7-02F0-6C4D906C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61D8-A68E-4E0D-9A5A-2A042E5D7F0E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C6AF0E5-5B4A-E988-DA05-F42214E4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B121E09-7F2C-4057-17D3-A711AE29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979E-371D-4BEA-814F-9D6785C7B5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688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C7D44E-C830-0D3C-C4D2-5090CC3CA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A9AF2B6-BCCD-DA2A-0FE9-E65C6D807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A75C498-DEB5-E15C-4A10-627272A9C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7CD3611-EF40-A8C4-4BF8-7CA481D1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D61D8-A68E-4E0D-9A5A-2A042E5D7F0E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7B661D9-A1C9-4D4D-A563-0291E3E33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8EFBD80-25F1-71DA-5E3E-5C703E15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979E-371D-4BEA-814F-9D6785C7B5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194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1A09368-9036-7D50-2D6D-B7188BDD8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D1E6CC-A29B-2C33-875B-04E7A33CE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A858648-097C-B3D6-3789-F263A0170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D61D8-A68E-4E0D-9A5A-2A042E5D7F0E}" type="datetimeFigureOut">
              <a:rPr lang="ko-KR" altLang="en-US" smtClean="0"/>
              <a:t>2022-10-24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F16566C-DB19-A716-5442-D74760FE0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4E324D-78DB-0DC7-156F-2AF0D6D0C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979E-371D-4BEA-814F-9D6785C7B5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639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microsoft.com/office/2007/relationships/hdphoto" Target="../media/hdphoto1.wdp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71600" y="1543355"/>
            <a:ext cx="4876800" cy="418555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>
              <a:spcBef>
                <a:spcPts val="63"/>
              </a:spcBef>
            </a:pPr>
            <a:r>
              <a:rPr lang="en-US" sz="1933" dirty="0"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Hana</a:t>
            </a:r>
            <a:r>
              <a:rPr lang="en-US" sz="1933" dirty="0">
                <a:solidFill>
                  <a:schemeClr val="tx1">
                    <a:lumMod val="65000"/>
                    <a:lumOff val="3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 </a:t>
            </a:r>
            <a:r>
              <a:rPr lang="en-US" sz="2667" dirty="0">
                <a:solidFill>
                  <a:srgbClr val="018F90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E</a:t>
            </a:r>
            <a:r>
              <a:rPr lang="en-US" sz="2667" dirty="0">
                <a:solidFill>
                  <a:srgbClr val="01A9A9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Z</a:t>
            </a:r>
            <a:r>
              <a:rPr lang="en-US" sz="1933" dirty="0">
                <a:solidFill>
                  <a:srgbClr val="008485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(easy-one)</a:t>
            </a:r>
            <a:r>
              <a:rPr lang="en-US" sz="1933" dirty="0">
                <a:solidFill>
                  <a:schemeClr val="tx1">
                    <a:lumMod val="65000"/>
                    <a:lumOff val="3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 </a:t>
            </a:r>
            <a:r>
              <a:rPr lang="ko-KR" altLang="en-US" sz="1933" dirty="0"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외환 플랫폼</a:t>
            </a:r>
            <a:endParaRPr sz="1933" dirty="0">
              <a:latin typeface="하나 B" panose="02020603020101020101" pitchFamily="18" charset="-127"/>
              <a:ea typeface="하나 B" panose="02020603020101020101" pitchFamily="18" charset="-127"/>
              <a:cs typeface="WenQuanYi Micro 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5791" y="4447047"/>
            <a:ext cx="4524914" cy="1049133"/>
          </a:xfrm>
          <a:prstGeom prst="rect">
            <a:avLst/>
          </a:prstGeom>
        </p:spPr>
        <p:txBody>
          <a:bodyPr vert="horz" wrap="square" lIns="0" tIns="29210" rIns="0" bIns="0" rtlCol="0">
            <a:spAutoFit/>
          </a:bodyPr>
          <a:lstStyle/>
          <a:p>
            <a:pPr marL="8467" marR="3387" indent="-423" algn="ctr">
              <a:lnSpc>
                <a:spcPts val="4234"/>
              </a:lnSpc>
              <a:spcBef>
                <a:spcPts val="230"/>
              </a:spcBef>
            </a:pPr>
            <a:r>
              <a:rPr lang="ko-KR" altLang="en-US" sz="2800" spc="153" dirty="0" err="1"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하나금융티아이</a:t>
            </a:r>
            <a:r>
              <a:rPr sz="2800" spc="153" dirty="0"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 </a:t>
            </a:r>
            <a:r>
              <a:rPr lang="ko-KR" altLang="en-US" sz="2800" spc="153" dirty="0"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교육생</a:t>
            </a:r>
            <a:endParaRPr sz="2800" dirty="0">
              <a:latin typeface="하나 B" panose="02020603020101020101" pitchFamily="18" charset="-127"/>
              <a:ea typeface="하나 B" panose="02020603020101020101" pitchFamily="18" charset="-127"/>
              <a:cs typeface="WenQuanYi Micro Hei"/>
            </a:endParaRPr>
          </a:p>
          <a:p>
            <a:pPr algn="ctr">
              <a:lnSpc>
                <a:spcPts val="4087"/>
              </a:lnSpc>
            </a:pPr>
            <a:r>
              <a:rPr sz="2800" spc="153" dirty="0"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김선영</a:t>
            </a:r>
            <a:endParaRPr sz="2800" dirty="0">
              <a:latin typeface="하나 B" panose="02020603020101020101" pitchFamily="18" charset="-127"/>
              <a:ea typeface="하나 B" panose="02020603020101020101" pitchFamily="18" charset="-127"/>
              <a:cs typeface="WenQuanYi Micro He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3DCE2-8F97-59D2-ED85-588CF07230E0}"/>
              </a:ext>
            </a:extLst>
          </p:cNvPr>
          <p:cNvSpPr txBox="1"/>
          <p:nvPr/>
        </p:nvSpPr>
        <p:spPr>
          <a:xfrm>
            <a:off x="1270000" y="1752601"/>
            <a:ext cx="6836679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334" dirty="0">
                <a:solidFill>
                  <a:srgbClr val="008485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HANA</a:t>
            </a:r>
            <a:r>
              <a:rPr lang="en-US" altLang="ko-KR" sz="7334" dirty="0">
                <a:latin typeface="하나 B" panose="02020603020101020101" pitchFamily="18" charset="-127"/>
                <a:ea typeface="하나 B" panose="02020603020101020101" pitchFamily="18" charset="-127"/>
              </a:rPr>
              <a:t> </a:t>
            </a:r>
            <a:r>
              <a:rPr lang="en-US" altLang="ko-KR" sz="7334" dirty="0">
                <a:solidFill>
                  <a:srgbClr val="008485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GLOBAL</a:t>
            </a:r>
            <a:endParaRPr lang="ko-KR" altLang="en-US" sz="7334" dirty="0">
              <a:solidFill>
                <a:srgbClr val="008485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D72A7A0-F851-7E46-FDF7-16E286085A2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altLang="ko-KR" smtClean="0"/>
              <a:pPr/>
              <a:t>1</a:t>
            </a:fld>
            <a:endParaRPr lang="ko-KR" altLang="en-US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EBED86DF-42B9-3955-BECD-3EEA86C96EC9}"/>
              </a:ext>
            </a:extLst>
          </p:cNvPr>
          <p:cNvSpPr/>
          <p:nvPr/>
        </p:nvSpPr>
        <p:spPr>
          <a:xfrm>
            <a:off x="0" y="5754630"/>
            <a:ext cx="446617" cy="1103630"/>
          </a:xfrm>
          <a:custGeom>
            <a:avLst/>
            <a:gdLst/>
            <a:ahLst/>
            <a:cxnLst/>
            <a:rect l="l" t="t" r="r" b="b"/>
            <a:pathLst>
              <a:path w="669925" h="1655445">
                <a:moveTo>
                  <a:pt x="294854" y="1655055"/>
                </a:moveTo>
                <a:lnTo>
                  <a:pt x="0" y="1655055"/>
                </a:lnTo>
                <a:lnTo>
                  <a:pt x="0" y="0"/>
                </a:lnTo>
                <a:lnTo>
                  <a:pt x="50857" y="16825"/>
                </a:lnTo>
                <a:lnTo>
                  <a:pt x="93679" y="33709"/>
                </a:lnTo>
                <a:lnTo>
                  <a:pt x="135449" y="52593"/>
                </a:lnTo>
                <a:lnTo>
                  <a:pt x="176108" y="73417"/>
                </a:lnTo>
                <a:lnTo>
                  <a:pt x="215597" y="96123"/>
                </a:lnTo>
                <a:lnTo>
                  <a:pt x="253856" y="120651"/>
                </a:lnTo>
                <a:lnTo>
                  <a:pt x="290827" y="146941"/>
                </a:lnTo>
                <a:lnTo>
                  <a:pt x="326450" y="174935"/>
                </a:lnTo>
                <a:lnTo>
                  <a:pt x="360665" y="204573"/>
                </a:lnTo>
                <a:lnTo>
                  <a:pt x="393414" y="235796"/>
                </a:lnTo>
                <a:lnTo>
                  <a:pt x="424637" y="268545"/>
                </a:lnTo>
                <a:lnTo>
                  <a:pt x="454275" y="302761"/>
                </a:lnTo>
                <a:lnTo>
                  <a:pt x="482269" y="338383"/>
                </a:lnTo>
                <a:lnTo>
                  <a:pt x="508560" y="375354"/>
                </a:lnTo>
                <a:lnTo>
                  <a:pt x="533088" y="413613"/>
                </a:lnTo>
                <a:lnTo>
                  <a:pt x="555793" y="453102"/>
                </a:lnTo>
                <a:lnTo>
                  <a:pt x="576618" y="493762"/>
                </a:lnTo>
                <a:lnTo>
                  <a:pt x="595502" y="535532"/>
                </a:lnTo>
                <a:lnTo>
                  <a:pt x="612386" y="578354"/>
                </a:lnTo>
                <a:lnTo>
                  <a:pt x="627211" y="622168"/>
                </a:lnTo>
                <a:lnTo>
                  <a:pt x="639918" y="666916"/>
                </a:lnTo>
                <a:lnTo>
                  <a:pt x="650447" y="712538"/>
                </a:lnTo>
                <a:lnTo>
                  <a:pt x="658740" y="758974"/>
                </a:lnTo>
                <a:lnTo>
                  <a:pt x="664737" y="806166"/>
                </a:lnTo>
                <a:lnTo>
                  <a:pt x="668378" y="854055"/>
                </a:lnTo>
                <a:lnTo>
                  <a:pt x="669605" y="902580"/>
                </a:lnTo>
                <a:lnTo>
                  <a:pt x="668378" y="951105"/>
                </a:lnTo>
                <a:lnTo>
                  <a:pt x="664737" y="998994"/>
                </a:lnTo>
                <a:lnTo>
                  <a:pt x="658740" y="1046186"/>
                </a:lnTo>
                <a:lnTo>
                  <a:pt x="650447" y="1092622"/>
                </a:lnTo>
                <a:lnTo>
                  <a:pt x="639918" y="1138244"/>
                </a:lnTo>
                <a:lnTo>
                  <a:pt x="627211" y="1182992"/>
                </a:lnTo>
                <a:lnTo>
                  <a:pt x="612386" y="1226806"/>
                </a:lnTo>
                <a:lnTo>
                  <a:pt x="595502" y="1269628"/>
                </a:lnTo>
                <a:lnTo>
                  <a:pt x="576618" y="1311398"/>
                </a:lnTo>
                <a:lnTo>
                  <a:pt x="555793" y="1352058"/>
                </a:lnTo>
                <a:lnTo>
                  <a:pt x="533088" y="1391546"/>
                </a:lnTo>
                <a:lnTo>
                  <a:pt x="508560" y="1429806"/>
                </a:lnTo>
                <a:lnTo>
                  <a:pt x="482269" y="1466777"/>
                </a:lnTo>
                <a:lnTo>
                  <a:pt x="454275" y="1502399"/>
                </a:lnTo>
                <a:lnTo>
                  <a:pt x="424637" y="1536615"/>
                </a:lnTo>
                <a:lnTo>
                  <a:pt x="393414" y="1569364"/>
                </a:lnTo>
                <a:lnTo>
                  <a:pt x="360665" y="1600587"/>
                </a:lnTo>
                <a:lnTo>
                  <a:pt x="326450" y="1630225"/>
                </a:lnTo>
                <a:lnTo>
                  <a:pt x="294854" y="1655055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42AA6B3D-13F5-0DC8-052F-55341948D6BC}"/>
              </a:ext>
            </a:extLst>
          </p:cNvPr>
          <p:cNvSpPr/>
          <p:nvPr/>
        </p:nvSpPr>
        <p:spPr>
          <a:xfrm>
            <a:off x="11856043" y="1506973"/>
            <a:ext cx="336127" cy="1678940"/>
          </a:xfrm>
          <a:custGeom>
            <a:avLst/>
            <a:gdLst/>
            <a:ahLst/>
            <a:cxnLst/>
            <a:rect l="l" t="t" r="r" b="b"/>
            <a:pathLst>
              <a:path w="504190" h="2518410">
                <a:moveTo>
                  <a:pt x="503923" y="217754"/>
                </a:moveTo>
                <a:lnTo>
                  <a:pt x="463219" y="271335"/>
                </a:lnTo>
                <a:lnTo>
                  <a:pt x="437413" y="307936"/>
                </a:lnTo>
                <a:lnTo>
                  <a:pt x="412546" y="345224"/>
                </a:lnTo>
                <a:lnTo>
                  <a:pt x="388658" y="383209"/>
                </a:lnTo>
                <a:lnTo>
                  <a:pt x="365772" y="421855"/>
                </a:lnTo>
                <a:lnTo>
                  <a:pt x="343877" y="461162"/>
                </a:lnTo>
                <a:lnTo>
                  <a:pt x="323024" y="501091"/>
                </a:lnTo>
                <a:lnTo>
                  <a:pt x="303199" y="541629"/>
                </a:lnTo>
                <a:lnTo>
                  <a:pt x="284441" y="582777"/>
                </a:lnTo>
                <a:lnTo>
                  <a:pt x="266776" y="624484"/>
                </a:lnTo>
                <a:lnTo>
                  <a:pt x="250190" y="666762"/>
                </a:lnTo>
                <a:lnTo>
                  <a:pt x="234734" y="709587"/>
                </a:lnTo>
                <a:lnTo>
                  <a:pt x="220408" y="752932"/>
                </a:lnTo>
                <a:lnTo>
                  <a:pt x="207225" y="796785"/>
                </a:lnTo>
                <a:lnTo>
                  <a:pt x="195224" y="841121"/>
                </a:lnTo>
                <a:lnTo>
                  <a:pt x="184404" y="885939"/>
                </a:lnTo>
                <a:lnTo>
                  <a:pt x="174790" y="931202"/>
                </a:lnTo>
                <a:lnTo>
                  <a:pt x="166408" y="976896"/>
                </a:lnTo>
                <a:lnTo>
                  <a:pt x="159258" y="1023010"/>
                </a:lnTo>
                <a:lnTo>
                  <a:pt x="153365" y="1069530"/>
                </a:lnTo>
                <a:lnTo>
                  <a:pt x="148755" y="1116418"/>
                </a:lnTo>
                <a:lnTo>
                  <a:pt x="145440" y="1163675"/>
                </a:lnTo>
                <a:lnTo>
                  <a:pt x="143433" y="1211275"/>
                </a:lnTo>
                <a:lnTo>
                  <a:pt x="142773" y="1259205"/>
                </a:lnTo>
                <a:lnTo>
                  <a:pt x="143433" y="1307134"/>
                </a:lnTo>
                <a:lnTo>
                  <a:pt x="145440" y="1354734"/>
                </a:lnTo>
                <a:lnTo>
                  <a:pt x="148755" y="1401991"/>
                </a:lnTo>
                <a:lnTo>
                  <a:pt x="153365" y="1448892"/>
                </a:lnTo>
                <a:lnTo>
                  <a:pt x="159258" y="1495399"/>
                </a:lnTo>
                <a:lnTo>
                  <a:pt x="166408" y="1541513"/>
                </a:lnTo>
                <a:lnTo>
                  <a:pt x="174790" y="1587220"/>
                </a:lnTo>
                <a:lnTo>
                  <a:pt x="184404" y="1632483"/>
                </a:lnTo>
                <a:lnTo>
                  <a:pt x="195224" y="1677289"/>
                </a:lnTo>
                <a:lnTo>
                  <a:pt x="207225" y="1721637"/>
                </a:lnTo>
                <a:lnTo>
                  <a:pt x="220408" y="1765490"/>
                </a:lnTo>
                <a:lnTo>
                  <a:pt x="234734" y="1808835"/>
                </a:lnTo>
                <a:lnTo>
                  <a:pt x="250190" y="1851647"/>
                </a:lnTo>
                <a:lnTo>
                  <a:pt x="266776" y="1893925"/>
                </a:lnTo>
                <a:lnTo>
                  <a:pt x="284441" y="1935645"/>
                </a:lnTo>
                <a:lnTo>
                  <a:pt x="303199" y="1976793"/>
                </a:lnTo>
                <a:lnTo>
                  <a:pt x="323024" y="2017331"/>
                </a:lnTo>
                <a:lnTo>
                  <a:pt x="343877" y="2057273"/>
                </a:lnTo>
                <a:lnTo>
                  <a:pt x="365772" y="2096566"/>
                </a:lnTo>
                <a:lnTo>
                  <a:pt x="388670" y="2135213"/>
                </a:lnTo>
                <a:lnTo>
                  <a:pt x="412559" y="2173198"/>
                </a:lnTo>
                <a:lnTo>
                  <a:pt x="437413" y="2210498"/>
                </a:lnTo>
                <a:lnTo>
                  <a:pt x="463232" y="2247087"/>
                </a:lnTo>
                <a:lnTo>
                  <a:pt x="489978" y="2282952"/>
                </a:lnTo>
                <a:lnTo>
                  <a:pt x="503923" y="2300668"/>
                </a:lnTo>
                <a:lnTo>
                  <a:pt x="503923" y="217754"/>
                </a:lnTo>
                <a:close/>
              </a:path>
              <a:path w="504190" h="2518410">
                <a:moveTo>
                  <a:pt x="503923" y="0"/>
                </a:moveTo>
                <a:lnTo>
                  <a:pt x="459828" y="47840"/>
                </a:lnTo>
                <a:lnTo>
                  <a:pt x="430644" y="81597"/>
                </a:lnTo>
                <a:lnTo>
                  <a:pt x="402285" y="116065"/>
                </a:lnTo>
                <a:lnTo>
                  <a:pt x="374751" y="151231"/>
                </a:lnTo>
                <a:lnTo>
                  <a:pt x="348056" y="187058"/>
                </a:lnTo>
                <a:lnTo>
                  <a:pt x="322224" y="223570"/>
                </a:lnTo>
                <a:lnTo>
                  <a:pt x="297268" y="260718"/>
                </a:lnTo>
                <a:lnTo>
                  <a:pt x="273202" y="298500"/>
                </a:lnTo>
                <a:lnTo>
                  <a:pt x="250050" y="336905"/>
                </a:lnTo>
                <a:lnTo>
                  <a:pt x="227812" y="375907"/>
                </a:lnTo>
                <a:lnTo>
                  <a:pt x="206514" y="415493"/>
                </a:lnTo>
                <a:lnTo>
                  <a:pt x="186169" y="455663"/>
                </a:lnTo>
                <a:lnTo>
                  <a:pt x="166789" y="496379"/>
                </a:lnTo>
                <a:lnTo>
                  <a:pt x="148386" y="537641"/>
                </a:lnTo>
                <a:lnTo>
                  <a:pt x="130987" y="579437"/>
                </a:lnTo>
                <a:lnTo>
                  <a:pt x="114604" y="621741"/>
                </a:lnTo>
                <a:lnTo>
                  <a:pt x="99250" y="664540"/>
                </a:lnTo>
                <a:lnTo>
                  <a:pt x="84924" y="707821"/>
                </a:lnTo>
                <a:lnTo>
                  <a:pt x="71666" y="751560"/>
                </a:lnTo>
                <a:lnTo>
                  <a:pt x="59486" y="795756"/>
                </a:lnTo>
                <a:lnTo>
                  <a:pt x="48387" y="840397"/>
                </a:lnTo>
                <a:lnTo>
                  <a:pt x="38392" y="885444"/>
                </a:lnTo>
                <a:lnTo>
                  <a:pt x="29527" y="930910"/>
                </a:lnTo>
                <a:lnTo>
                  <a:pt x="21780" y="976757"/>
                </a:lnTo>
                <a:lnTo>
                  <a:pt x="15189" y="1022985"/>
                </a:lnTo>
                <a:lnTo>
                  <a:pt x="9766" y="1069568"/>
                </a:lnTo>
                <a:lnTo>
                  <a:pt x="5511" y="1116495"/>
                </a:lnTo>
                <a:lnTo>
                  <a:pt x="2463" y="1163751"/>
                </a:lnTo>
                <a:lnTo>
                  <a:pt x="635" y="1211084"/>
                </a:lnTo>
                <a:lnTo>
                  <a:pt x="0" y="1259141"/>
                </a:lnTo>
                <a:lnTo>
                  <a:pt x="622" y="1307084"/>
                </a:lnTo>
                <a:lnTo>
                  <a:pt x="2463" y="1354658"/>
                </a:lnTo>
                <a:lnTo>
                  <a:pt x="5511" y="1401914"/>
                </a:lnTo>
                <a:lnTo>
                  <a:pt x="9766" y="1448854"/>
                </a:lnTo>
                <a:lnTo>
                  <a:pt x="15189" y="1495437"/>
                </a:lnTo>
                <a:lnTo>
                  <a:pt x="21780" y="1541665"/>
                </a:lnTo>
                <a:lnTo>
                  <a:pt x="29527" y="1587512"/>
                </a:lnTo>
                <a:lnTo>
                  <a:pt x="38392" y="1632966"/>
                </a:lnTo>
                <a:lnTo>
                  <a:pt x="48387" y="1678025"/>
                </a:lnTo>
                <a:lnTo>
                  <a:pt x="59486" y="1722666"/>
                </a:lnTo>
                <a:lnTo>
                  <a:pt x="71666" y="1766862"/>
                </a:lnTo>
                <a:lnTo>
                  <a:pt x="84924" y="1810600"/>
                </a:lnTo>
                <a:lnTo>
                  <a:pt x="99250" y="1853882"/>
                </a:lnTo>
                <a:lnTo>
                  <a:pt x="114604" y="1896681"/>
                </a:lnTo>
                <a:lnTo>
                  <a:pt x="130987" y="1938985"/>
                </a:lnTo>
                <a:lnTo>
                  <a:pt x="148386" y="1980780"/>
                </a:lnTo>
                <a:lnTo>
                  <a:pt x="166789" y="2022043"/>
                </a:lnTo>
                <a:lnTo>
                  <a:pt x="186169" y="2062759"/>
                </a:lnTo>
                <a:lnTo>
                  <a:pt x="206514" y="2102929"/>
                </a:lnTo>
                <a:lnTo>
                  <a:pt x="227812" y="2142515"/>
                </a:lnTo>
                <a:lnTo>
                  <a:pt x="250050" y="2181517"/>
                </a:lnTo>
                <a:lnTo>
                  <a:pt x="273202" y="2219922"/>
                </a:lnTo>
                <a:lnTo>
                  <a:pt x="297268" y="2257704"/>
                </a:lnTo>
                <a:lnTo>
                  <a:pt x="322224" y="2294852"/>
                </a:lnTo>
                <a:lnTo>
                  <a:pt x="348056" y="2331351"/>
                </a:lnTo>
                <a:lnTo>
                  <a:pt x="374751" y="2367191"/>
                </a:lnTo>
                <a:lnTo>
                  <a:pt x="402247" y="2402294"/>
                </a:lnTo>
                <a:lnTo>
                  <a:pt x="430644" y="2436812"/>
                </a:lnTo>
                <a:lnTo>
                  <a:pt x="459828" y="2470569"/>
                </a:lnTo>
                <a:lnTo>
                  <a:pt x="489813" y="2503601"/>
                </a:lnTo>
                <a:lnTo>
                  <a:pt x="503923" y="2518410"/>
                </a:lnTo>
                <a:lnTo>
                  <a:pt x="503923" y="2448217"/>
                </a:lnTo>
                <a:lnTo>
                  <a:pt x="493166" y="2436317"/>
                </a:lnTo>
                <a:lnTo>
                  <a:pt x="463943" y="2402344"/>
                </a:lnTo>
                <a:lnTo>
                  <a:pt x="435470" y="2367534"/>
                </a:lnTo>
                <a:lnTo>
                  <a:pt x="407911" y="2332063"/>
                </a:lnTo>
                <a:lnTo>
                  <a:pt x="381228" y="2295880"/>
                </a:lnTo>
                <a:lnTo>
                  <a:pt x="355447" y="2259012"/>
                </a:lnTo>
                <a:lnTo>
                  <a:pt x="330581" y="2221484"/>
                </a:lnTo>
                <a:lnTo>
                  <a:pt x="306654" y="2183295"/>
                </a:lnTo>
                <a:lnTo>
                  <a:pt x="283654" y="2144471"/>
                </a:lnTo>
                <a:lnTo>
                  <a:pt x="261632" y="2105025"/>
                </a:lnTo>
                <a:lnTo>
                  <a:pt x="240588" y="2064969"/>
                </a:lnTo>
                <a:lnTo>
                  <a:pt x="220535" y="2024329"/>
                </a:lnTo>
                <a:lnTo>
                  <a:pt x="201485" y="1983117"/>
                </a:lnTo>
                <a:lnTo>
                  <a:pt x="183476" y="1941347"/>
                </a:lnTo>
                <a:lnTo>
                  <a:pt x="166509" y="1899043"/>
                </a:lnTo>
                <a:lnTo>
                  <a:pt x="150596" y="1856219"/>
                </a:lnTo>
                <a:lnTo>
                  <a:pt x="135763" y="1812874"/>
                </a:lnTo>
                <a:lnTo>
                  <a:pt x="122021" y="1769046"/>
                </a:lnTo>
                <a:lnTo>
                  <a:pt x="109397" y="1724748"/>
                </a:lnTo>
                <a:lnTo>
                  <a:pt x="97891" y="1679994"/>
                </a:lnTo>
                <a:lnTo>
                  <a:pt x="87528" y="1634794"/>
                </a:lnTo>
                <a:lnTo>
                  <a:pt x="78320" y="1589163"/>
                </a:lnTo>
                <a:lnTo>
                  <a:pt x="70294" y="1543126"/>
                </a:lnTo>
                <a:lnTo>
                  <a:pt x="63461" y="1496695"/>
                </a:lnTo>
                <a:lnTo>
                  <a:pt x="57823" y="1449895"/>
                </a:lnTo>
                <a:lnTo>
                  <a:pt x="53416" y="1402727"/>
                </a:lnTo>
                <a:lnTo>
                  <a:pt x="50241" y="1355217"/>
                </a:lnTo>
                <a:lnTo>
                  <a:pt x="48336" y="1307388"/>
                </a:lnTo>
                <a:lnTo>
                  <a:pt x="47688" y="1259230"/>
                </a:lnTo>
                <a:lnTo>
                  <a:pt x="48323" y="1211326"/>
                </a:lnTo>
                <a:lnTo>
                  <a:pt x="50241" y="1163243"/>
                </a:lnTo>
                <a:lnTo>
                  <a:pt x="53416" y="1115733"/>
                </a:lnTo>
                <a:lnTo>
                  <a:pt x="57823" y="1068565"/>
                </a:lnTo>
                <a:lnTo>
                  <a:pt x="63461" y="1021753"/>
                </a:lnTo>
                <a:lnTo>
                  <a:pt x="70294" y="975321"/>
                </a:lnTo>
                <a:lnTo>
                  <a:pt x="78320" y="929284"/>
                </a:lnTo>
                <a:lnTo>
                  <a:pt x="87528" y="883666"/>
                </a:lnTo>
                <a:lnTo>
                  <a:pt x="97891" y="838454"/>
                </a:lnTo>
                <a:lnTo>
                  <a:pt x="109397" y="793699"/>
                </a:lnTo>
                <a:lnTo>
                  <a:pt x="122021" y="749388"/>
                </a:lnTo>
                <a:lnTo>
                  <a:pt x="135763" y="705561"/>
                </a:lnTo>
                <a:lnTo>
                  <a:pt x="150596" y="662228"/>
                </a:lnTo>
                <a:lnTo>
                  <a:pt x="166509" y="619391"/>
                </a:lnTo>
                <a:lnTo>
                  <a:pt x="183476" y="577088"/>
                </a:lnTo>
                <a:lnTo>
                  <a:pt x="201485" y="535317"/>
                </a:lnTo>
                <a:lnTo>
                  <a:pt x="220535" y="494106"/>
                </a:lnTo>
                <a:lnTo>
                  <a:pt x="240588" y="453466"/>
                </a:lnTo>
                <a:lnTo>
                  <a:pt x="261632" y="413410"/>
                </a:lnTo>
                <a:lnTo>
                  <a:pt x="283654" y="373964"/>
                </a:lnTo>
                <a:lnTo>
                  <a:pt x="306654" y="335140"/>
                </a:lnTo>
                <a:lnTo>
                  <a:pt x="330581" y="296951"/>
                </a:lnTo>
                <a:lnTo>
                  <a:pt x="355447" y="259410"/>
                </a:lnTo>
                <a:lnTo>
                  <a:pt x="381228" y="222554"/>
                </a:lnTo>
                <a:lnTo>
                  <a:pt x="407911" y="186372"/>
                </a:lnTo>
                <a:lnTo>
                  <a:pt x="435470" y="150888"/>
                </a:lnTo>
                <a:lnTo>
                  <a:pt x="463892" y="116128"/>
                </a:lnTo>
                <a:lnTo>
                  <a:pt x="493166" y="82105"/>
                </a:lnTo>
                <a:lnTo>
                  <a:pt x="503923" y="70218"/>
                </a:lnTo>
                <a:lnTo>
                  <a:pt x="503923" y="0"/>
                </a:lnTo>
                <a:close/>
              </a:path>
            </a:pathLst>
          </a:custGeom>
          <a:solidFill>
            <a:srgbClr val="78E8C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9401" y="1998638"/>
            <a:ext cx="2647950" cy="2755900"/>
          </a:xfrm>
          <a:custGeom>
            <a:avLst/>
            <a:gdLst/>
            <a:ahLst/>
            <a:cxnLst/>
            <a:rect l="l" t="t" r="r" b="b"/>
            <a:pathLst>
              <a:path w="3971925" h="4133850">
                <a:moveTo>
                  <a:pt x="3630345" y="4133714"/>
                </a:moveTo>
                <a:lnTo>
                  <a:pt x="341568" y="4133714"/>
                </a:lnTo>
                <a:lnTo>
                  <a:pt x="295309" y="4130589"/>
                </a:lnTo>
                <a:lnTo>
                  <a:pt x="250915" y="4121488"/>
                </a:lnTo>
                <a:lnTo>
                  <a:pt x="208796" y="4106822"/>
                </a:lnTo>
                <a:lnTo>
                  <a:pt x="169364" y="4087003"/>
                </a:lnTo>
                <a:lnTo>
                  <a:pt x="133029" y="4062441"/>
                </a:lnTo>
                <a:lnTo>
                  <a:pt x="100204" y="4033549"/>
                </a:lnTo>
                <a:lnTo>
                  <a:pt x="71301" y="4000738"/>
                </a:lnTo>
                <a:lnTo>
                  <a:pt x="46730" y="3964418"/>
                </a:lnTo>
                <a:lnTo>
                  <a:pt x="26902" y="3925001"/>
                </a:lnTo>
                <a:lnTo>
                  <a:pt x="12231" y="3882899"/>
                </a:lnTo>
                <a:lnTo>
                  <a:pt x="3126" y="3838523"/>
                </a:lnTo>
                <a:lnTo>
                  <a:pt x="0" y="3792283"/>
                </a:lnTo>
                <a:lnTo>
                  <a:pt x="0" y="341430"/>
                </a:lnTo>
                <a:lnTo>
                  <a:pt x="3126" y="295191"/>
                </a:lnTo>
                <a:lnTo>
                  <a:pt x="12231" y="250814"/>
                </a:lnTo>
                <a:lnTo>
                  <a:pt x="26902" y="208712"/>
                </a:lnTo>
                <a:lnTo>
                  <a:pt x="46730" y="169295"/>
                </a:lnTo>
                <a:lnTo>
                  <a:pt x="71301" y="132976"/>
                </a:lnTo>
                <a:lnTo>
                  <a:pt x="100204" y="100164"/>
                </a:lnTo>
                <a:lnTo>
                  <a:pt x="133029" y="71272"/>
                </a:lnTo>
                <a:lnTo>
                  <a:pt x="169364" y="46711"/>
                </a:lnTo>
                <a:lnTo>
                  <a:pt x="208796" y="26892"/>
                </a:lnTo>
                <a:lnTo>
                  <a:pt x="250915" y="12226"/>
                </a:lnTo>
                <a:lnTo>
                  <a:pt x="295309" y="3125"/>
                </a:lnTo>
                <a:lnTo>
                  <a:pt x="341568" y="0"/>
                </a:lnTo>
                <a:lnTo>
                  <a:pt x="3630345" y="0"/>
                </a:lnTo>
                <a:lnTo>
                  <a:pt x="3676603" y="3125"/>
                </a:lnTo>
                <a:lnTo>
                  <a:pt x="3720997" y="12226"/>
                </a:lnTo>
                <a:lnTo>
                  <a:pt x="3763116" y="26892"/>
                </a:lnTo>
                <a:lnTo>
                  <a:pt x="3802549" y="46711"/>
                </a:lnTo>
                <a:lnTo>
                  <a:pt x="3838883" y="71272"/>
                </a:lnTo>
                <a:lnTo>
                  <a:pt x="3871708" y="100164"/>
                </a:lnTo>
                <a:lnTo>
                  <a:pt x="3900612" y="132976"/>
                </a:lnTo>
                <a:lnTo>
                  <a:pt x="3925183" y="169295"/>
                </a:lnTo>
                <a:lnTo>
                  <a:pt x="3945010" y="208712"/>
                </a:lnTo>
                <a:lnTo>
                  <a:pt x="3959682" y="250814"/>
                </a:lnTo>
                <a:lnTo>
                  <a:pt x="3968786" y="295191"/>
                </a:lnTo>
                <a:lnTo>
                  <a:pt x="3971913" y="341430"/>
                </a:lnTo>
                <a:lnTo>
                  <a:pt x="3971913" y="3792283"/>
                </a:lnTo>
                <a:lnTo>
                  <a:pt x="3968786" y="3838523"/>
                </a:lnTo>
                <a:lnTo>
                  <a:pt x="3959682" y="3882899"/>
                </a:lnTo>
                <a:lnTo>
                  <a:pt x="3945010" y="3925001"/>
                </a:lnTo>
                <a:lnTo>
                  <a:pt x="3925183" y="3964418"/>
                </a:lnTo>
                <a:lnTo>
                  <a:pt x="3900612" y="4000738"/>
                </a:lnTo>
                <a:lnTo>
                  <a:pt x="3871708" y="4033549"/>
                </a:lnTo>
                <a:lnTo>
                  <a:pt x="3838883" y="4062441"/>
                </a:lnTo>
                <a:lnTo>
                  <a:pt x="3802549" y="4087003"/>
                </a:lnTo>
                <a:lnTo>
                  <a:pt x="3763116" y="4106822"/>
                </a:lnTo>
                <a:lnTo>
                  <a:pt x="3720997" y="4121488"/>
                </a:lnTo>
                <a:lnTo>
                  <a:pt x="3676603" y="4130589"/>
                </a:lnTo>
                <a:lnTo>
                  <a:pt x="3630345" y="41337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4703490" y="1976819"/>
            <a:ext cx="2647950" cy="2755900"/>
          </a:xfrm>
          <a:custGeom>
            <a:avLst/>
            <a:gdLst/>
            <a:ahLst/>
            <a:cxnLst/>
            <a:rect l="l" t="t" r="r" b="b"/>
            <a:pathLst>
              <a:path w="3971925" h="4133850">
                <a:moveTo>
                  <a:pt x="3630345" y="4133714"/>
                </a:moveTo>
                <a:lnTo>
                  <a:pt x="341568" y="4133714"/>
                </a:lnTo>
                <a:lnTo>
                  <a:pt x="295309" y="4130589"/>
                </a:lnTo>
                <a:lnTo>
                  <a:pt x="250915" y="4121488"/>
                </a:lnTo>
                <a:lnTo>
                  <a:pt x="208796" y="4106822"/>
                </a:lnTo>
                <a:lnTo>
                  <a:pt x="169364" y="4087003"/>
                </a:lnTo>
                <a:lnTo>
                  <a:pt x="133029" y="4062441"/>
                </a:lnTo>
                <a:lnTo>
                  <a:pt x="100204" y="4033549"/>
                </a:lnTo>
                <a:lnTo>
                  <a:pt x="71301" y="4000738"/>
                </a:lnTo>
                <a:lnTo>
                  <a:pt x="46730" y="3964418"/>
                </a:lnTo>
                <a:lnTo>
                  <a:pt x="26902" y="3925001"/>
                </a:lnTo>
                <a:lnTo>
                  <a:pt x="12231" y="3882899"/>
                </a:lnTo>
                <a:lnTo>
                  <a:pt x="3126" y="3838523"/>
                </a:lnTo>
                <a:lnTo>
                  <a:pt x="0" y="3792283"/>
                </a:lnTo>
                <a:lnTo>
                  <a:pt x="0" y="341430"/>
                </a:lnTo>
                <a:lnTo>
                  <a:pt x="3126" y="295191"/>
                </a:lnTo>
                <a:lnTo>
                  <a:pt x="12231" y="250814"/>
                </a:lnTo>
                <a:lnTo>
                  <a:pt x="26902" y="208712"/>
                </a:lnTo>
                <a:lnTo>
                  <a:pt x="46730" y="169295"/>
                </a:lnTo>
                <a:lnTo>
                  <a:pt x="71301" y="132976"/>
                </a:lnTo>
                <a:lnTo>
                  <a:pt x="100204" y="100164"/>
                </a:lnTo>
                <a:lnTo>
                  <a:pt x="133029" y="71272"/>
                </a:lnTo>
                <a:lnTo>
                  <a:pt x="169364" y="46711"/>
                </a:lnTo>
                <a:lnTo>
                  <a:pt x="208796" y="26892"/>
                </a:lnTo>
                <a:lnTo>
                  <a:pt x="250915" y="12226"/>
                </a:lnTo>
                <a:lnTo>
                  <a:pt x="295309" y="3125"/>
                </a:lnTo>
                <a:lnTo>
                  <a:pt x="341568" y="0"/>
                </a:lnTo>
                <a:lnTo>
                  <a:pt x="3630345" y="0"/>
                </a:lnTo>
                <a:lnTo>
                  <a:pt x="3676603" y="3125"/>
                </a:lnTo>
                <a:lnTo>
                  <a:pt x="3720997" y="12226"/>
                </a:lnTo>
                <a:lnTo>
                  <a:pt x="3763116" y="26892"/>
                </a:lnTo>
                <a:lnTo>
                  <a:pt x="3802549" y="46711"/>
                </a:lnTo>
                <a:lnTo>
                  <a:pt x="3838883" y="71272"/>
                </a:lnTo>
                <a:lnTo>
                  <a:pt x="3871708" y="100164"/>
                </a:lnTo>
                <a:lnTo>
                  <a:pt x="3900612" y="132976"/>
                </a:lnTo>
                <a:lnTo>
                  <a:pt x="3925183" y="169295"/>
                </a:lnTo>
                <a:lnTo>
                  <a:pt x="3945010" y="208712"/>
                </a:lnTo>
                <a:lnTo>
                  <a:pt x="3959682" y="250814"/>
                </a:lnTo>
                <a:lnTo>
                  <a:pt x="3968786" y="295191"/>
                </a:lnTo>
                <a:lnTo>
                  <a:pt x="3971913" y="341430"/>
                </a:lnTo>
                <a:lnTo>
                  <a:pt x="3971913" y="3792283"/>
                </a:lnTo>
                <a:lnTo>
                  <a:pt x="3968786" y="3838523"/>
                </a:lnTo>
                <a:lnTo>
                  <a:pt x="3959682" y="3882899"/>
                </a:lnTo>
                <a:lnTo>
                  <a:pt x="3945010" y="3925001"/>
                </a:lnTo>
                <a:lnTo>
                  <a:pt x="3925183" y="3964418"/>
                </a:lnTo>
                <a:lnTo>
                  <a:pt x="3900612" y="4000738"/>
                </a:lnTo>
                <a:lnTo>
                  <a:pt x="3871708" y="4033549"/>
                </a:lnTo>
                <a:lnTo>
                  <a:pt x="3838883" y="4062441"/>
                </a:lnTo>
                <a:lnTo>
                  <a:pt x="3802549" y="4087003"/>
                </a:lnTo>
                <a:lnTo>
                  <a:pt x="3763116" y="4106822"/>
                </a:lnTo>
                <a:lnTo>
                  <a:pt x="3720997" y="4121488"/>
                </a:lnTo>
                <a:lnTo>
                  <a:pt x="3676603" y="4130589"/>
                </a:lnTo>
                <a:lnTo>
                  <a:pt x="3630345" y="41337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7866496" y="1976819"/>
            <a:ext cx="2647950" cy="2755900"/>
          </a:xfrm>
          <a:custGeom>
            <a:avLst/>
            <a:gdLst/>
            <a:ahLst/>
            <a:cxnLst/>
            <a:rect l="l" t="t" r="r" b="b"/>
            <a:pathLst>
              <a:path w="3971925" h="4133850">
                <a:moveTo>
                  <a:pt x="3630345" y="4133714"/>
                </a:moveTo>
                <a:lnTo>
                  <a:pt x="341568" y="4133714"/>
                </a:lnTo>
                <a:lnTo>
                  <a:pt x="295309" y="4130589"/>
                </a:lnTo>
                <a:lnTo>
                  <a:pt x="250915" y="4121488"/>
                </a:lnTo>
                <a:lnTo>
                  <a:pt x="208796" y="4106822"/>
                </a:lnTo>
                <a:lnTo>
                  <a:pt x="169364" y="4087003"/>
                </a:lnTo>
                <a:lnTo>
                  <a:pt x="133029" y="4062441"/>
                </a:lnTo>
                <a:lnTo>
                  <a:pt x="100204" y="4033549"/>
                </a:lnTo>
                <a:lnTo>
                  <a:pt x="71301" y="4000738"/>
                </a:lnTo>
                <a:lnTo>
                  <a:pt x="46730" y="3964418"/>
                </a:lnTo>
                <a:lnTo>
                  <a:pt x="26902" y="3925001"/>
                </a:lnTo>
                <a:lnTo>
                  <a:pt x="12231" y="3882899"/>
                </a:lnTo>
                <a:lnTo>
                  <a:pt x="3126" y="3838523"/>
                </a:lnTo>
                <a:lnTo>
                  <a:pt x="0" y="3792283"/>
                </a:lnTo>
                <a:lnTo>
                  <a:pt x="0" y="341430"/>
                </a:lnTo>
                <a:lnTo>
                  <a:pt x="3126" y="295191"/>
                </a:lnTo>
                <a:lnTo>
                  <a:pt x="12231" y="250814"/>
                </a:lnTo>
                <a:lnTo>
                  <a:pt x="26902" y="208712"/>
                </a:lnTo>
                <a:lnTo>
                  <a:pt x="46730" y="169295"/>
                </a:lnTo>
                <a:lnTo>
                  <a:pt x="71301" y="132976"/>
                </a:lnTo>
                <a:lnTo>
                  <a:pt x="100204" y="100164"/>
                </a:lnTo>
                <a:lnTo>
                  <a:pt x="133029" y="71272"/>
                </a:lnTo>
                <a:lnTo>
                  <a:pt x="169364" y="46711"/>
                </a:lnTo>
                <a:lnTo>
                  <a:pt x="208796" y="26892"/>
                </a:lnTo>
                <a:lnTo>
                  <a:pt x="250915" y="12226"/>
                </a:lnTo>
                <a:lnTo>
                  <a:pt x="295309" y="3125"/>
                </a:lnTo>
                <a:lnTo>
                  <a:pt x="341568" y="0"/>
                </a:lnTo>
                <a:lnTo>
                  <a:pt x="3630345" y="0"/>
                </a:lnTo>
                <a:lnTo>
                  <a:pt x="3676603" y="3125"/>
                </a:lnTo>
                <a:lnTo>
                  <a:pt x="3720997" y="12226"/>
                </a:lnTo>
                <a:lnTo>
                  <a:pt x="3763116" y="26892"/>
                </a:lnTo>
                <a:lnTo>
                  <a:pt x="3802549" y="46711"/>
                </a:lnTo>
                <a:lnTo>
                  <a:pt x="3838883" y="71272"/>
                </a:lnTo>
                <a:lnTo>
                  <a:pt x="3871708" y="100164"/>
                </a:lnTo>
                <a:lnTo>
                  <a:pt x="3900612" y="132976"/>
                </a:lnTo>
                <a:lnTo>
                  <a:pt x="3925183" y="169295"/>
                </a:lnTo>
                <a:lnTo>
                  <a:pt x="3945010" y="208712"/>
                </a:lnTo>
                <a:lnTo>
                  <a:pt x="3959682" y="250814"/>
                </a:lnTo>
                <a:lnTo>
                  <a:pt x="3968786" y="295191"/>
                </a:lnTo>
                <a:lnTo>
                  <a:pt x="3971913" y="341430"/>
                </a:lnTo>
                <a:lnTo>
                  <a:pt x="3971913" y="3792283"/>
                </a:lnTo>
                <a:lnTo>
                  <a:pt x="3968786" y="3838523"/>
                </a:lnTo>
                <a:lnTo>
                  <a:pt x="3959682" y="3882899"/>
                </a:lnTo>
                <a:lnTo>
                  <a:pt x="3945010" y="3925001"/>
                </a:lnTo>
                <a:lnTo>
                  <a:pt x="3925183" y="3964418"/>
                </a:lnTo>
                <a:lnTo>
                  <a:pt x="3900612" y="4000738"/>
                </a:lnTo>
                <a:lnTo>
                  <a:pt x="3871708" y="4033549"/>
                </a:lnTo>
                <a:lnTo>
                  <a:pt x="3838883" y="4062441"/>
                </a:lnTo>
                <a:lnTo>
                  <a:pt x="3802549" y="4087003"/>
                </a:lnTo>
                <a:lnTo>
                  <a:pt x="3763116" y="4106822"/>
                </a:lnTo>
                <a:lnTo>
                  <a:pt x="3720997" y="4121488"/>
                </a:lnTo>
                <a:lnTo>
                  <a:pt x="3676603" y="4130589"/>
                </a:lnTo>
                <a:lnTo>
                  <a:pt x="3630345" y="41337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 txBox="1"/>
          <p:nvPr/>
        </p:nvSpPr>
        <p:spPr>
          <a:xfrm>
            <a:off x="7910568" y="2178975"/>
            <a:ext cx="2787109" cy="33678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133" spc="190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글로벌 </a:t>
            </a:r>
            <a:r>
              <a:rPr sz="2133" spc="187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비즈니스</a:t>
            </a:r>
            <a:r>
              <a:rPr sz="2133" spc="50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</a:t>
            </a:r>
            <a:r>
              <a:rPr sz="2133" spc="193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확대</a:t>
            </a:r>
            <a:endParaRPr sz="2133" dirty="0"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704071" y="4937313"/>
            <a:ext cx="5486400" cy="1539663"/>
            <a:chOff x="5556107" y="7405968"/>
            <a:chExt cx="8229600" cy="2309495"/>
          </a:xfrm>
          <a:solidFill>
            <a:srgbClr val="42B4B5"/>
          </a:solidFill>
        </p:grpSpPr>
        <p:sp>
          <p:nvSpPr>
            <p:cNvPr id="7" name="object 7"/>
            <p:cNvSpPr/>
            <p:nvPr/>
          </p:nvSpPr>
          <p:spPr>
            <a:xfrm>
              <a:off x="5556107" y="7405968"/>
              <a:ext cx="8229600" cy="1504950"/>
            </a:xfrm>
            <a:custGeom>
              <a:avLst/>
              <a:gdLst/>
              <a:ahLst/>
              <a:cxnLst/>
              <a:rect l="l" t="t" r="r" b="b"/>
              <a:pathLst>
                <a:path w="8229600" h="1504950">
                  <a:moveTo>
                    <a:pt x="4114631" y="1504949"/>
                  </a:moveTo>
                  <a:lnTo>
                    <a:pt x="0" y="0"/>
                  </a:lnTo>
                  <a:lnTo>
                    <a:pt x="8229262" y="0"/>
                  </a:lnTo>
                  <a:lnTo>
                    <a:pt x="4114631" y="150494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3226262" y="8716180"/>
              <a:ext cx="216535" cy="985519"/>
            </a:xfrm>
            <a:custGeom>
              <a:avLst/>
              <a:gdLst/>
              <a:ahLst/>
              <a:cxnLst/>
              <a:rect l="l" t="t" r="r" b="b"/>
              <a:pathLst>
                <a:path w="216534" h="985520">
                  <a:moveTo>
                    <a:pt x="164548" y="985158"/>
                  </a:moveTo>
                  <a:lnTo>
                    <a:pt x="58259" y="985158"/>
                  </a:lnTo>
                  <a:lnTo>
                    <a:pt x="52341" y="979309"/>
                  </a:lnTo>
                  <a:lnTo>
                    <a:pt x="52341" y="122699"/>
                  </a:lnTo>
                  <a:lnTo>
                    <a:pt x="0" y="122699"/>
                  </a:lnTo>
                  <a:lnTo>
                    <a:pt x="87480" y="9870"/>
                  </a:lnTo>
                  <a:lnTo>
                    <a:pt x="98673" y="2467"/>
                  </a:lnTo>
                  <a:lnTo>
                    <a:pt x="111409" y="0"/>
                  </a:lnTo>
                  <a:lnTo>
                    <a:pt x="124154" y="2467"/>
                  </a:lnTo>
                  <a:lnTo>
                    <a:pt x="135373" y="9870"/>
                  </a:lnTo>
                  <a:lnTo>
                    <a:pt x="216018" y="122699"/>
                  </a:lnTo>
                  <a:lnTo>
                    <a:pt x="170512" y="122699"/>
                  </a:lnTo>
                  <a:lnTo>
                    <a:pt x="170512" y="979309"/>
                  </a:lnTo>
                  <a:lnTo>
                    <a:pt x="164548" y="98515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13226262" y="8716199"/>
              <a:ext cx="216535" cy="985519"/>
            </a:xfrm>
            <a:custGeom>
              <a:avLst/>
              <a:gdLst/>
              <a:ahLst/>
              <a:cxnLst/>
              <a:rect l="l" t="t" r="r" b="b"/>
              <a:pathLst>
                <a:path w="216534" h="985520">
                  <a:moveTo>
                    <a:pt x="87480" y="9870"/>
                  </a:moveTo>
                  <a:lnTo>
                    <a:pt x="0" y="122699"/>
                  </a:lnTo>
                  <a:lnTo>
                    <a:pt x="52341" y="122699"/>
                  </a:lnTo>
                  <a:lnTo>
                    <a:pt x="52341" y="972043"/>
                  </a:lnTo>
                  <a:lnTo>
                    <a:pt x="52341" y="979309"/>
                  </a:lnTo>
                  <a:lnTo>
                    <a:pt x="58259" y="985158"/>
                  </a:lnTo>
                  <a:lnTo>
                    <a:pt x="65599" y="985158"/>
                  </a:lnTo>
                  <a:lnTo>
                    <a:pt x="157208" y="985158"/>
                  </a:lnTo>
                  <a:lnTo>
                    <a:pt x="164548" y="985158"/>
                  </a:lnTo>
                  <a:lnTo>
                    <a:pt x="170512" y="979309"/>
                  </a:lnTo>
                  <a:lnTo>
                    <a:pt x="170512" y="972043"/>
                  </a:lnTo>
                  <a:lnTo>
                    <a:pt x="170512" y="122699"/>
                  </a:lnTo>
                  <a:lnTo>
                    <a:pt x="216018" y="122699"/>
                  </a:lnTo>
                  <a:lnTo>
                    <a:pt x="135373" y="9870"/>
                  </a:lnTo>
                  <a:lnTo>
                    <a:pt x="124154" y="2467"/>
                  </a:lnTo>
                  <a:lnTo>
                    <a:pt x="111409" y="0"/>
                  </a:lnTo>
                  <a:lnTo>
                    <a:pt x="98673" y="2467"/>
                  </a:lnTo>
                  <a:lnTo>
                    <a:pt x="87480" y="9870"/>
                  </a:lnTo>
                  <a:close/>
                </a:path>
              </a:pathLst>
            </a:custGeom>
            <a:grpFill/>
            <a:ln w="27519">
              <a:solidFill>
                <a:srgbClr val="15232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62168" y="8921913"/>
              <a:ext cx="216535" cy="779780"/>
            </a:xfrm>
            <a:custGeom>
              <a:avLst/>
              <a:gdLst/>
              <a:ahLst/>
              <a:cxnLst/>
              <a:rect l="l" t="t" r="r" b="b"/>
              <a:pathLst>
                <a:path w="216534" h="779779">
                  <a:moveTo>
                    <a:pt x="164594" y="779425"/>
                  </a:moveTo>
                  <a:lnTo>
                    <a:pt x="58305" y="779425"/>
                  </a:lnTo>
                  <a:lnTo>
                    <a:pt x="52387" y="773576"/>
                  </a:lnTo>
                  <a:lnTo>
                    <a:pt x="52387" y="122699"/>
                  </a:lnTo>
                  <a:lnTo>
                    <a:pt x="0" y="122699"/>
                  </a:lnTo>
                  <a:lnTo>
                    <a:pt x="87526" y="9870"/>
                  </a:lnTo>
                  <a:lnTo>
                    <a:pt x="98725" y="2467"/>
                  </a:lnTo>
                  <a:lnTo>
                    <a:pt x="111472" y="0"/>
                  </a:lnTo>
                  <a:lnTo>
                    <a:pt x="124220" y="2467"/>
                  </a:lnTo>
                  <a:lnTo>
                    <a:pt x="135418" y="9870"/>
                  </a:lnTo>
                  <a:lnTo>
                    <a:pt x="216064" y="122699"/>
                  </a:lnTo>
                  <a:lnTo>
                    <a:pt x="170558" y="122699"/>
                  </a:lnTo>
                  <a:lnTo>
                    <a:pt x="170558" y="773576"/>
                  </a:lnTo>
                  <a:lnTo>
                    <a:pt x="164594" y="77942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2962168" y="8921932"/>
              <a:ext cx="216535" cy="779780"/>
            </a:xfrm>
            <a:custGeom>
              <a:avLst/>
              <a:gdLst/>
              <a:ahLst/>
              <a:cxnLst/>
              <a:rect l="l" t="t" r="r" b="b"/>
              <a:pathLst>
                <a:path w="216534" h="779779">
                  <a:moveTo>
                    <a:pt x="87526" y="9870"/>
                  </a:moveTo>
                  <a:lnTo>
                    <a:pt x="0" y="122699"/>
                  </a:lnTo>
                  <a:lnTo>
                    <a:pt x="52387" y="122699"/>
                  </a:lnTo>
                  <a:lnTo>
                    <a:pt x="52387" y="766310"/>
                  </a:lnTo>
                  <a:lnTo>
                    <a:pt x="52387" y="773576"/>
                  </a:lnTo>
                  <a:lnTo>
                    <a:pt x="58305" y="779426"/>
                  </a:lnTo>
                  <a:lnTo>
                    <a:pt x="65691" y="779426"/>
                  </a:lnTo>
                  <a:lnTo>
                    <a:pt x="157254" y="779426"/>
                  </a:lnTo>
                  <a:lnTo>
                    <a:pt x="164594" y="779426"/>
                  </a:lnTo>
                  <a:lnTo>
                    <a:pt x="170558" y="773576"/>
                  </a:lnTo>
                  <a:lnTo>
                    <a:pt x="170558" y="766310"/>
                  </a:lnTo>
                  <a:lnTo>
                    <a:pt x="170558" y="122699"/>
                  </a:lnTo>
                  <a:lnTo>
                    <a:pt x="216064" y="122699"/>
                  </a:lnTo>
                  <a:lnTo>
                    <a:pt x="135418" y="9870"/>
                  </a:lnTo>
                  <a:lnTo>
                    <a:pt x="124220" y="2467"/>
                  </a:lnTo>
                  <a:lnTo>
                    <a:pt x="111472" y="0"/>
                  </a:lnTo>
                  <a:lnTo>
                    <a:pt x="98725" y="2467"/>
                  </a:lnTo>
                  <a:lnTo>
                    <a:pt x="87526" y="9870"/>
                  </a:lnTo>
                  <a:close/>
                </a:path>
              </a:pathLst>
            </a:custGeom>
            <a:grpFill/>
            <a:ln w="27516">
              <a:solidFill>
                <a:srgbClr val="15232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2581325" y="9190206"/>
              <a:ext cx="321945" cy="463550"/>
            </a:xfrm>
            <a:custGeom>
              <a:avLst/>
              <a:gdLst/>
              <a:ahLst/>
              <a:cxnLst/>
              <a:rect l="l" t="t" r="r" b="b"/>
              <a:pathLst>
                <a:path w="321945" h="463550">
                  <a:moveTo>
                    <a:pt x="160741" y="463241"/>
                  </a:moveTo>
                  <a:lnTo>
                    <a:pt x="134287" y="457929"/>
                  </a:lnTo>
                  <a:lnTo>
                    <a:pt x="112677" y="443436"/>
                  </a:lnTo>
                  <a:lnTo>
                    <a:pt x="98102" y="421926"/>
                  </a:lnTo>
                  <a:lnTo>
                    <a:pt x="92756" y="395562"/>
                  </a:lnTo>
                  <a:lnTo>
                    <a:pt x="92756" y="389164"/>
                  </a:lnTo>
                  <a:lnTo>
                    <a:pt x="89625" y="358426"/>
                  </a:lnTo>
                  <a:lnTo>
                    <a:pt x="80542" y="331522"/>
                  </a:lnTo>
                  <a:lnTo>
                    <a:pt x="68345" y="309150"/>
                  </a:lnTo>
                  <a:lnTo>
                    <a:pt x="55874" y="292010"/>
                  </a:lnTo>
                  <a:lnTo>
                    <a:pt x="50736" y="287075"/>
                  </a:lnTo>
                  <a:lnTo>
                    <a:pt x="45965" y="281819"/>
                  </a:lnTo>
                  <a:lnTo>
                    <a:pt x="24075" y="250241"/>
                  </a:lnTo>
                  <a:lnTo>
                    <a:pt x="2852" y="191087"/>
                  </a:lnTo>
                  <a:lnTo>
                    <a:pt x="0" y="160080"/>
                  </a:lnTo>
                  <a:lnTo>
                    <a:pt x="8195" y="109493"/>
                  </a:lnTo>
                  <a:lnTo>
                    <a:pt x="31016" y="65551"/>
                  </a:lnTo>
                  <a:lnTo>
                    <a:pt x="65813" y="30894"/>
                  </a:lnTo>
                  <a:lnTo>
                    <a:pt x="109938" y="8163"/>
                  </a:lnTo>
                  <a:lnTo>
                    <a:pt x="160741" y="0"/>
                  </a:lnTo>
                  <a:lnTo>
                    <a:pt x="211544" y="8163"/>
                  </a:lnTo>
                  <a:lnTo>
                    <a:pt x="255668" y="30894"/>
                  </a:lnTo>
                  <a:lnTo>
                    <a:pt x="290465" y="65551"/>
                  </a:lnTo>
                  <a:lnTo>
                    <a:pt x="313286" y="109493"/>
                  </a:lnTo>
                  <a:lnTo>
                    <a:pt x="321482" y="160080"/>
                  </a:lnTo>
                  <a:lnTo>
                    <a:pt x="318628" y="191087"/>
                  </a:lnTo>
                  <a:lnTo>
                    <a:pt x="310421" y="221521"/>
                  </a:lnTo>
                  <a:lnTo>
                    <a:pt x="297387" y="250241"/>
                  </a:lnTo>
                  <a:lnTo>
                    <a:pt x="280058" y="276107"/>
                  </a:lnTo>
                  <a:lnTo>
                    <a:pt x="280975" y="276107"/>
                  </a:lnTo>
                  <a:lnTo>
                    <a:pt x="280654" y="276518"/>
                  </a:lnTo>
                  <a:lnTo>
                    <a:pt x="278131" y="278895"/>
                  </a:lnTo>
                  <a:lnTo>
                    <a:pt x="274370" y="282916"/>
                  </a:lnTo>
                  <a:lnTo>
                    <a:pt x="260374" y="299909"/>
                  </a:lnTo>
                  <a:lnTo>
                    <a:pt x="245664" y="323559"/>
                  </a:lnTo>
                  <a:lnTo>
                    <a:pt x="233896" y="353677"/>
                  </a:lnTo>
                  <a:lnTo>
                    <a:pt x="229551" y="389164"/>
                  </a:lnTo>
                  <a:lnTo>
                    <a:pt x="228725" y="389164"/>
                  </a:lnTo>
                  <a:lnTo>
                    <a:pt x="228725" y="395562"/>
                  </a:lnTo>
                  <a:lnTo>
                    <a:pt x="223380" y="421926"/>
                  </a:lnTo>
                  <a:lnTo>
                    <a:pt x="208805" y="443436"/>
                  </a:lnTo>
                  <a:lnTo>
                    <a:pt x="187194" y="457929"/>
                  </a:lnTo>
                  <a:lnTo>
                    <a:pt x="160741" y="463241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2581325" y="9190225"/>
              <a:ext cx="321945" cy="463550"/>
            </a:xfrm>
            <a:custGeom>
              <a:avLst/>
              <a:gdLst/>
              <a:ahLst/>
              <a:cxnLst/>
              <a:rect l="l" t="t" r="r" b="b"/>
              <a:pathLst>
                <a:path w="321945" h="463550">
                  <a:moveTo>
                    <a:pt x="280975" y="276107"/>
                  </a:moveTo>
                  <a:lnTo>
                    <a:pt x="280058" y="276107"/>
                  </a:lnTo>
                  <a:lnTo>
                    <a:pt x="297387" y="250241"/>
                  </a:lnTo>
                  <a:lnTo>
                    <a:pt x="310421" y="221521"/>
                  </a:lnTo>
                  <a:lnTo>
                    <a:pt x="318628" y="191087"/>
                  </a:lnTo>
                  <a:lnTo>
                    <a:pt x="321482" y="160080"/>
                  </a:lnTo>
                  <a:lnTo>
                    <a:pt x="313286" y="109494"/>
                  </a:lnTo>
                  <a:lnTo>
                    <a:pt x="290465" y="65551"/>
                  </a:lnTo>
                  <a:lnTo>
                    <a:pt x="255668" y="30894"/>
                  </a:lnTo>
                  <a:lnTo>
                    <a:pt x="211544" y="8163"/>
                  </a:lnTo>
                  <a:lnTo>
                    <a:pt x="160741" y="0"/>
                  </a:lnTo>
                  <a:lnTo>
                    <a:pt x="109938" y="8163"/>
                  </a:lnTo>
                  <a:lnTo>
                    <a:pt x="65813" y="30894"/>
                  </a:lnTo>
                  <a:lnTo>
                    <a:pt x="31016" y="65551"/>
                  </a:lnTo>
                  <a:lnTo>
                    <a:pt x="8195" y="109494"/>
                  </a:lnTo>
                  <a:lnTo>
                    <a:pt x="0" y="160080"/>
                  </a:lnTo>
                  <a:lnTo>
                    <a:pt x="2852" y="191087"/>
                  </a:lnTo>
                  <a:lnTo>
                    <a:pt x="11055" y="221521"/>
                  </a:lnTo>
                  <a:lnTo>
                    <a:pt x="24075" y="250241"/>
                  </a:lnTo>
                  <a:lnTo>
                    <a:pt x="41378" y="276107"/>
                  </a:lnTo>
                  <a:lnTo>
                    <a:pt x="45965" y="281819"/>
                  </a:lnTo>
                  <a:lnTo>
                    <a:pt x="50736" y="287075"/>
                  </a:lnTo>
                  <a:lnTo>
                    <a:pt x="55874" y="292010"/>
                  </a:lnTo>
                  <a:lnTo>
                    <a:pt x="68345" y="309150"/>
                  </a:lnTo>
                  <a:lnTo>
                    <a:pt x="80542" y="331522"/>
                  </a:lnTo>
                  <a:lnTo>
                    <a:pt x="89625" y="358426"/>
                  </a:lnTo>
                  <a:lnTo>
                    <a:pt x="92756" y="389164"/>
                  </a:lnTo>
                  <a:lnTo>
                    <a:pt x="92756" y="395562"/>
                  </a:lnTo>
                  <a:lnTo>
                    <a:pt x="98102" y="421926"/>
                  </a:lnTo>
                  <a:lnTo>
                    <a:pt x="112677" y="443436"/>
                  </a:lnTo>
                  <a:lnTo>
                    <a:pt x="134287" y="457929"/>
                  </a:lnTo>
                  <a:lnTo>
                    <a:pt x="160741" y="463241"/>
                  </a:lnTo>
                  <a:lnTo>
                    <a:pt x="187194" y="457929"/>
                  </a:lnTo>
                  <a:lnTo>
                    <a:pt x="208805" y="443436"/>
                  </a:lnTo>
                  <a:lnTo>
                    <a:pt x="223380" y="421926"/>
                  </a:lnTo>
                  <a:lnTo>
                    <a:pt x="228725" y="395562"/>
                  </a:lnTo>
                  <a:lnTo>
                    <a:pt x="228725" y="389164"/>
                  </a:lnTo>
                  <a:lnTo>
                    <a:pt x="229551" y="389164"/>
                  </a:lnTo>
                  <a:lnTo>
                    <a:pt x="245664" y="323559"/>
                  </a:lnTo>
                  <a:lnTo>
                    <a:pt x="273544" y="283830"/>
                  </a:lnTo>
                  <a:lnTo>
                    <a:pt x="274094" y="283236"/>
                  </a:lnTo>
                  <a:lnTo>
                    <a:pt x="274370" y="282916"/>
                  </a:lnTo>
                  <a:lnTo>
                    <a:pt x="278131" y="278895"/>
                  </a:lnTo>
                  <a:lnTo>
                    <a:pt x="280654" y="276518"/>
                  </a:lnTo>
                  <a:lnTo>
                    <a:pt x="280975" y="276107"/>
                  </a:lnTo>
                  <a:close/>
                </a:path>
              </a:pathLst>
            </a:custGeom>
            <a:grpFill/>
            <a:ln w="27489">
              <a:solidFill>
                <a:srgbClr val="15232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2662136" y="9553225"/>
              <a:ext cx="163439" cy="158623"/>
            </a:xfrm>
            <a:prstGeom prst="rect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798088" y="9253109"/>
              <a:ext cx="72413" cy="116659"/>
            </a:xfrm>
            <a:prstGeom prst="rect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449759" y="9024432"/>
              <a:ext cx="1019175" cy="677545"/>
            </a:xfrm>
            <a:custGeom>
              <a:avLst/>
              <a:gdLst/>
              <a:ahLst/>
              <a:cxnLst/>
              <a:rect l="l" t="t" r="r" b="b"/>
              <a:pathLst>
                <a:path w="1019175" h="677545">
                  <a:moveTo>
                    <a:pt x="292765" y="0"/>
                  </a:moveTo>
                  <a:lnTo>
                    <a:pt x="292765" y="76909"/>
                  </a:lnTo>
                </a:path>
                <a:path w="1019175" h="677545">
                  <a:moveTo>
                    <a:pt x="584613" y="215009"/>
                  </a:moveTo>
                  <a:lnTo>
                    <a:pt x="511169" y="238818"/>
                  </a:lnTo>
                </a:path>
                <a:path w="1019175" h="677545">
                  <a:moveTo>
                    <a:pt x="484608" y="66033"/>
                  </a:moveTo>
                  <a:lnTo>
                    <a:pt x="434102" y="124161"/>
                  </a:lnTo>
                </a:path>
                <a:path w="1019175" h="677545">
                  <a:moveTo>
                    <a:pt x="0" y="228033"/>
                  </a:moveTo>
                  <a:lnTo>
                    <a:pt x="73443" y="251796"/>
                  </a:lnTo>
                </a:path>
                <a:path w="1019175" h="677545">
                  <a:moveTo>
                    <a:pt x="100004" y="79057"/>
                  </a:moveTo>
                  <a:lnTo>
                    <a:pt x="150557" y="137139"/>
                  </a:lnTo>
                </a:path>
                <a:path w="1019175" h="677545">
                  <a:moveTo>
                    <a:pt x="169778" y="676925"/>
                  </a:moveTo>
                  <a:lnTo>
                    <a:pt x="1018623" y="676925"/>
                  </a:lnTo>
                </a:path>
              </a:pathLst>
            </a:custGeom>
            <a:grpFill/>
            <a:ln w="27471">
              <a:solidFill>
                <a:srgbClr val="15232E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668194" y="6166273"/>
            <a:ext cx="3560657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000" spc="-60" dirty="0">
                <a:solidFill>
                  <a:srgbClr val="42B4B5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UKIJ CJK"/>
              </a:rPr>
              <a:t>고객 유입 </a:t>
            </a:r>
            <a:r>
              <a:rPr sz="2000" spc="-67" dirty="0">
                <a:solidFill>
                  <a:srgbClr val="42B4B5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UKIJ CJK"/>
              </a:rPr>
              <a:t>증가로 </a:t>
            </a:r>
            <a:r>
              <a:rPr sz="2000" spc="-60" dirty="0">
                <a:latin typeface="하나 B" panose="02020603020101020101" pitchFamily="18" charset="-127"/>
                <a:ea typeface="하나 B" panose="02020603020101020101" pitchFamily="18" charset="-127"/>
                <a:cs typeface="UKIJ CJK"/>
              </a:rPr>
              <a:t>인한 매출</a:t>
            </a:r>
            <a:r>
              <a:rPr sz="2000" spc="237" dirty="0">
                <a:latin typeface="하나 B" panose="02020603020101020101" pitchFamily="18" charset="-127"/>
                <a:ea typeface="하나 B" panose="02020603020101020101" pitchFamily="18" charset="-127"/>
                <a:cs typeface="UKIJ CJK"/>
              </a:rPr>
              <a:t> </a:t>
            </a:r>
            <a:r>
              <a:rPr sz="2000" spc="-60" dirty="0">
                <a:latin typeface="하나 B" panose="02020603020101020101" pitchFamily="18" charset="-127"/>
                <a:ea typeface="하나 B" panose="02020603020101020101" pitchFamily="18" charset="-127"/>
                <a:cs typeface="UKIJ CJK"/>
              </a:rPr>
              <a:t>증대</a:t>
            </a:r>
            <a:endParaRPr sz="2000" dirty="0">
              <a:latin typeface="하나 B" panose="02020603020101020101" pitchFamily="18" charset="-127"/>
              <a:ea typeface="하나 B" panose="02020603020101020101" pitchFamily="18" charset="-127"/>
              <a:cs typeface="UKIJ CJ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82535" y="2213806"/>
            <a:ext cx="2385432" cy="33678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ko-KR" altLang="en-US" sz="2133" spc="220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고객 편의성 증대</a:t>
            </a:r>
            <a:endParaRPr sz="2133" dirty="0"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86526" y="2994846"/>
            <a:ext cx="2487930" cy="15260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algn="ctr">
              <a:lnSpc>
                <a:spcPct val="125000"/>
              </a:lnSpc>
              <a:spcBef>
                <a:spcPts val="67"/>
              </a:spcBef>
            </a:pPr>
            <a:r>
              <a:rPr lang="ko-KR" altLang="en-US" sz="2000" dirty="0">
                <a:solidFill>
                  <a:schemeClr val="accent1">
                    <a:lumMod val="75000"/>
                  </a:schemeClr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“</a:t>
            </a:r>
            <a:r>
              <a:rPr lang="ko-KR" altLang="en-US" sz="2000" b="1" dirty="0">
                <a:solidFill>
                  <a:schemeClr val="accent1">
                    <a:lumMod val="75000"/>
                  </a:schemeClr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자주 사용하는 송금</a:t>
            </a:r>
            <a:r>
              <a:rPr lang="ko-KR" altLang="en-US" sz="2000" dirty="0">
                <a:solidFill>
                  <a:srgbClr val="4D5156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”</a:t>
            </a:r>
            <a:endParaRPr lang="en-US" altLang="ko-KR" sz="2000" dirty="0">
              <a:solidFill>
                <a:srgbClr val="4D5156"/>
              </a:solidFill>
              <a:latin typeface="하나 L" panose="02020603020101020101" pitchFamily="18" charset="-127"/>
              <a:ea typeface="하나 L" panose="02020603020101020101" pitchFamily="18" charset="-127"/>
            </a:endParaRPr>
          </a:p>
          <a:p>
            <a:pPr marL="8467" marR="3387" algn="ctr">
              <a:lnSpc>
                <a:spcPct val="125000"/>
              </a:lnSpc>
              <a:spcBef>
                <a:spcPts val="67"/>
              </a:spcBef>
            </a:pPr>
            <a:r>
              <a:rPr lang="ko-KR" altLang="en-US" sz="2000" dirty="0">
                <a:latin typeface="하나 L" panose="02020603020101020101" pitchFamily="18" charset="-127"/>
                <a:ea typeface="하나 L" panose="02020603020101020101" pitchFamily="18" charset="-127"/>
              </a:rPr>
              <a:t> 선택 시 기존에 사용했던 </a:t>
            </a:r>
            <a:r>
              <a:rPr lang="ko-KR" altLang="en-US" sz="2000" b="1" dirty="0">
                <a:latin typeface="하나 L" panose="02020603020101020101" pitchFamily="18" charset="-127"/>
                <a:ea typeface="하나 L" panose="02020603020101020101" pitchFamily="18" charset="-127"/>
              </a:rPr>
              <a:t>정보</a:t>
            </a:r>
            <a:r>
              <a:rPr lang="ko-KR" altLang="en-US" sz="2000" dirty="0">
                <a:latin typeface="하나 L" panose="02020603020101020101" pitchFamily="18" charset="-127"/>
                <a:ea typeface="하나 L" panose="02020603020101020101" pitchFamily="18" charset="-127"/>
              </a:rPr>
              <a:t>를 자동 입력하여 편리하게 송금 가능</a:t>
            </a:r>
            <a:endParaRPr sz="2000" dirty="0">
              <a:latin typeface="하나 L" panose="02020603020101020101" pitchFamily="18" charset="-127"/>
              <a:ea typeface="하나 L" panose="02020603020101020101" pitchFamily="18" charset="-127"/>
              <a:cs typeface="함초롬돋움" panose="020B0604000101010101" pitchFamily="50" charset="-127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25186" y="3029678"/>
            <a:ext cx="2642510" cy="1342674"/>
          </a:xfrm>
          <a:prstGeom prst="rect">
            <a:avLst/>
          </a:prstGeom>
        </p:spPr>
        <p:txBody>
          <a:bodyPr vert="horz" wrap="square" lIns="0" tIns="21589" rIns="0" bIns="0" rtlCol="0">
            <a:spAutoFit/>
          </a:bodyPr>
          <a:lstStyle/>
          <a:p>
            <a:pPr marL="8467" marR="3387" algn="ctr">
              <a:lnSpc>
                <a:spcPts val="2453"/>
              </a:lnSpc>
              <a:spcBef>
                <a:spcPts val="169"/>
              </a:spcBef>
            </a:pPr>
            <a:r>
              <a:rPr lang="ko-KR" altLang="en-US" sz="2000" spc="-47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영업점 방문 없이 </a:t>
            </a:r>
            <a:endParaRPr lang="en-US" altLang="ko-KR" sz="2000" spc="-47" dirty="0">
              <a:latin typeface="하나 L" panose="02020603020101020101" pitchFamily="18" charset="-127"/>
              <a:ea typeface="하나 L" panose="02020603020101020101" pitchFamily="18" charset="-127"/>
              <a:cs typeface="UKIJ CJK"/>
            </a:endParaRPr>
          </a:p>
          <a:p>
            <a:pPr marL="8467" marR="3387" algn="ctr">
              <a:lnSpc>
                <a:spcPts val="2453"/>
              </a:lnSpc>
              <a:spcBef>
                <a:spcPts val="169"/>
              </a:spcBef>
            </a:pPr>
            <a:r>
              <a:rPr lang="ko-KR" altLang="en-US" sz="2000" b="1" spc="-47" dirty="0">
                <a:solidFill>
                  <a:schemeClr val="accent1">
                    <a:lumMod val="75000"/>
                  </a:schemeClr>
                </a:solidFill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입증 서류 제출</a:t>
            </a:r>
            <a:r>
              <a:rPr lang="ko-KR" altLang="en-US" sz="2000" spc="-47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이</a:t>
            </a:r>
            <a:endParaRPr lang="en-US" altLang="ko-KR" sz="2000" spc="-47" dirty="0">
              <a:latin typeface="하나 L" panose="02020603020101020101" pitchFamily="18" charset="-127"/>
              <a:ea typeface="하나 L" panose="02020603020101020101" pitchFamily="18" charset="-127"/>
              <a:cs typeface="UKIJ CJK"/>
            </a:endParaRPr>
          </a:p>
          <a:p>
            <a:pPr marL="8467" marR="3387" algn="ctr">
              <a:lnSpc>
                <a:spcPts val="2453"/>
              </a:lnSpc>
              <a:spcBef>
                <a:spcPts val="169"/>
              </a:spcBef>
            </a:pPr>
            <a:r>
              <a:rPr lang="ko-KR" altLang="en-US" sz="2000" spc="-47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 가능하여</a:t>
            </a:r>
            <a:endParaRPr sz="2000" dirty="0">
              <a:latin typeface="하나 L" panose="02020603020101020101" pitchFamily="18" charset="-127"/>
              <a:ea typeface="하나 L" panose="02020603020101020101" pitchFamily="18" charset="-127"/>
              <a:cs typeface="UKIJ CJK"/>
            </a:endParaRPr>
          </a:p>
          <a:p>
            <a:pPr marR="73240" algn="ctr">
              <a:lnSpc>
                <a:spcPts val="2363"/>
              </a:lnSpc>
            </a:pPr>
            <a:r>
              <a:rPr sz="2000" spc="-43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고객 </a:t>
            </a:r>
            <a:r>
              <a:rPr sz="2000" spc="-47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접근성</a:t>
            </a:r>
            <a:r>
              <a:rPr sz="2000" spc="173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 </a:t>
            </a:r>
            <a:r>
              <a:rPr sz="2000" spc="-43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확대</a:t>
            </a:r>
            <a:endParaRPr sz="2000" dirty="0">
              <a:latin typeface="하나 L" panose="02020603020101020101" pitchFamily="18" charset="-127"/>
              <a:ea typeface="하나 L" panose="02020603020101020101" pitchFamily="18" charset="-127"/>
              <a:cs typeface="UKIJ CJ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78598" y="2994846"/>
            <a:ext cx="3026876" cy="1337288"/>
          </a:xfrm>
          <a:prstGeom prst="rect">
            <a:avLst/>
          </a:prstGeom>
        </p:spPr>
        <p:txBody>
          <a:bodyPr vert="horz" wrap="square" lIns="0" tIns="21589" rIns="0" bIns="0" rtlCol="0">
            <a:spAutoFit/>
          </a:bodyPr>
          <a:lstStyle/>
          <a:p>
            <a:pPr marL="8467" marR="3387" indent="39372" algn="ctr">
              <a:lnSpc>
                <a:spcPts val="2453"/>
              </a:lnSpc>
              <a:spcBef>
                <a:spcPts val="169"/>
              </a:spcBef>
            </a:pPr>
            <a:r>
              <a:rPr lang="en-US" sz="2000" spc="-47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  </a:t>
            </a:r>
            <a:r>
              <a:rPr lang="ko-KR" altLang="en-US" sz="2000" b="1" spc="-47" dirty="0">
                <a:solidFill>
                  <a:schemeClr val="accent1">
                    <a:lumMod val="75000"/>
                  </a:schemeClr>
                </a:solidFill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한국어</a:t>
            </a:r>
            <a:r>
              <a:rPr lang="en-US" altLang="ko-KR" sz="2000" b="1" spc="-47" dirty="0">
                <a:solidFill>
                  <a:schemeClr val="accent1">
                    <a:lumMod val="75000"/>
                  </a:schemeClr>
                </a:solidFill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,</a:t>
            </a:r>
            <a:r>
              <a:rPr lang="ko-KR" altLang="en-US" sz="2000" b="1" spc="-47" dirty="0">
                <a:solidFill>
                  <a:schemeClr val="accent1">
                    <a:lumMod val="75000"/>
                  </a:schemeClr>
                </a:solidFill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영어</a:t>
            </a:r>
            <a:r>
              <a:rPr lang="en-US" altLang="ko-KR" sz="2000" b="1" spc="-47" dirty="0">
                <a:solidFill>
                  <a:schemeClr val="accent1">
                    <a:lumMod val="75000"/>
                  </a:schemeClr>
                </a:solidFill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,</a:t>
            </a:r>
            <a:r>
              <a:rPr lang="ko-KR" altLang="en-US" sz="2000" b="1" spc="-47" dirty="0">
                <a:solidFill>
                  <a:schemeClr val="accent1">
                    <a:lumMod val="75000"/>
                  </a:schemeClr>
                </a:solidFill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일본어 </a:t>
            </a:r>
            <a:r>
              <a:rPr lang="ko-KR" altLang="en-US" sz="2000" spc="-47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등 </a:t>
            </a:r>
            <a:r>
              <a:rPr lang="en-US" sz="2000" spc="-47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             </a:t>
            </a:r>
            <a:r>
              <a:rPr sz="2000" spc="-47" dirty="0" err="1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다국어</a:t>
            </a:r>
            <a:r>
              <a:rPr sz="2000" spc="-47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 </a:t>
            </a:r>
            <a:r>
              <a:rPr lang="ko-KR" altLang="en-US" sz="2000" spc="-47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언어 지원 </a:t>
            </a:r>
            <a:endParaRPr lang="en-US" altLang="ko-KR" sz="2000" spc="-47" dirty="0">
              <a:latin typeface="하나 L" panose="02020603020101020101" pitchFamily="18" charset="-127"/>
              <a:ea typeface="하나 L" panose="02020603020101020101" pitchFamily="18" charset="-127"/>
              <a:cs typeface="UKIJ CJK"/>
            </a:endParaRPr>
          </a:p>
          <a:p>
            <a:pPr marL="8467" marR="3387" indent="39372" algn="ctr">
              <a:lnSpc>
                <a:spcPts val="2453"/>
              </a:lnSpc>
              <a:spcBef>
                <a:spcPts val="169"/>
              </a:spcBef>
            </a:pPr>
            <a:r>
              <a:rPr lang="ko-KR" altLang="en-US" sz="2000" spc="-47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 서비스를 </a:t>
            </a:r>
            <a:r>
              <a:rPr sz="2000" spc="-43" dirty="0" err="1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통해</a:t>
            </a:r>
            <a:r>
              <a:rPr sz="2000" spc="-43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 </a:t>
            </a:r>
            <a:endParaRPr lang="en-US" sz="2000" spc="-43" dirty="0">
              <a:latin typeface="하나 L" panose="02020603020101020101" pitchFamily="18" charset="-127"/>
              <a:ea typeface="하나 L" panose="02020603020101020101" pitchFamily="18" charset="-127"/>
              <a:cs typeface="UKIJ CJK"/>
            </a:endParaRPr>
          </a:p>
          <a:p>
            <a:pPr marL="8467" marR="3387" indent="39372" algn="ctr">
              <a:lnSpc>
                <a:spcPts val="2453"/>
              </a:lnSpc>
              <a:spcBef>
                <a:spcPts val="169"/>
              </a:spcBef>
            </a:pPr>
            <a:r>
              <a:rPr lang="en-US" sz="2000" spc="-47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   </a:t>
            </a:r>
            <a:r>
              <a:rPr sz="2000" spc="-47" dirty="0" err="1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글로벌</a:t>
            </a:r>
            <a:r>
              <a:rPr sz="2000" spc="-47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 </a:t>
            </a:r>
            <a:r>
              <a:rPr sz="2000" spc="-43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고객</a:t>
            </a:r>
            <a:r>
              <a:rPr sz="2000" spc="263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 </a:t>
            </a:r>
            <a:r>
              <a:rPr sz="2000" spc="-43" dirty="0">
                <a:latin typeface="하나 L" panose="02020603020101020101" pitchFamily="18" charset="-127"/>
                <a:ea typeface="하나 L" panose="02020603020101020101" pitchFamily="18" charset="-127"/>
                <a:cs typeface="UKIJ CJK"/>
              </a:rPr>
              <a:t>유치</a:t>
            </a:r>
            <a:endParaRPr sz="2000" dirty="0">
              <a:latin typeface="하나 L" panose="02020603020101020101" pitchFamily="18" charset="-127"/>
              <a:ea typeface="하나 L" panose="02020603020101020101" pitchFamily="18" charset="-127"/>
              <a:cs typeface="UKIJ CJ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15154" y="2213807"/>
            <a:ext cx="2693814" cy="33678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133" spc="203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금융 서비스</a:t>
            </a:r>
            <a:r>
              <a:rPr sz="2133" spc="117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</a:t>
            </a:r>
            <a:r>
              <a:rPr sz="2133" spc="203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활성화</a:t>
            </a:r>
            <a:endParaRPr sz="2133" dirty="0"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  <p:sp>
        <p:nvSpPr>
          <p:cNvPr id="27" name="제목 72">
            <a:extLst>
              <a:ext uri="{FF2B5EF4-FFF2-40B4-BE49-F238E27FC236}">
                <a16:creationId xmlns:a16="http://schemas.microsoft.com/office/drawing/2014/main" id="{4FA229E7-4C7A-A16F-ED82-324FB26CF958}"/>
              </a:ext>
            </a:extLst>
          </p:cNvPr>
          <p:cNvSpPr txBox="1">
            <a:spLocks/>
          </p:cNvSpPr>
          <p:nvPr/>
        </p:nvSpPr>
        <p:spPr>
          <a:xfrm>
            <a:off x="978094" y="824295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ko-KR" altLang="en-US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기대효과</a:t>
            </a:r>
          </a:p>
        </p:txBody>
      </p:sp>
      <p:sp>
        <p:nvSpPr>
          <p:cNvPr id="28" name="object 42">
            <a:extLst>
              <a:ext uri="{FF2B5EF4-FFF2-40B4-BE49-F238E27FC236}">
                <a16:creationId xmlns:a16="http://schemas.microsoft.com/office/drawing/2014/main" id="{88E1FF1B-F8EC-82B1-E5E1-1FA937E80759}"/>
              </a:ext>
            </a:extLst>
          </p:cNvPr>
          <p:cNvSpPr/>
          <p:nvPr/>
        </p:nvSpPr>
        <p:spPr>
          <a:xfrm>
            <a:off x="101600" y="1088118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92826FE1-F0F3-FAFB-EA8F-B091456E9BF3}"/>
              </a:ext>
            </a:extLst>
          </p:cNvPr>
          <p:cNvSpPr/>
          <p:nvPr/>
        </p:nvSpPr>
        <p:spPr>
          <a:xfrm>
            <a:off x="0" y="5754630"/>
            <a:ext cx="446617" cy="1103630"/>
          </a:xfrm>
          <a:custGeom>
            <a:avLst/>
            <a:gdLst/>
            <a:ahLst/>
            <a:cxnLst/>
            <a:rect l="l" t="t" r="r" b="b"/>
            <a:pathLst>
              <a:path w="669925" h="1655445">
                <a:moveTo>
                  <a:pt x="294854" y="1655055"/>
                </a:moveTo>
                <a:lnTo>
                  <a:pt x="0" y="1655055"/>
                </a:lnTo>
                <a:lnTo>
                  <a:pt x="0" y="0"/>
                </a:lnTo>
                <a:lnTo>
                  <a:pt x="50857" y="16825"/>
                </a:lnTo>
                <a:lnTo>
                  <a:pt x="93679" y="33709"/>
                </a:lnTo>
                <a:lnTo>
                  <a:pt x="135449" y="52593"/>
                </a:lnTo>
                <a:lnTo>
                  <a:pt x="176108" y="73417"/>
                </a:lnTo>
                <a:lnTo>
                  <a:pt x="215597" y="96123"/>
                </a:lnTo>
                <a:lnTo>
                  <a:pt x="253856" y="120651"/>
                </a:lnTo>
                <a:lnTo>
                  <a:pt x="290827" y="146941"/>
                </a:lnTo>
                <a:lnTo>
                  <a:pt x="326450" y="174935"/>
                </a:lnTo>
                <a:lnTo>
                  <a:pt x="360665" y="204573"/>
                </a:lnTo>
                <a:lnTo>
                  <a:pt x="393414" y="235796"/>
                </a:lnTo>
                <a:lnTo>
                  <a:pt x="424637" y="268545"/>
                </a:lnTo>
                <a:lnTo>
                  <a:pt x="454275" y="302761"/>
                </a:lnTo>
                <a:lnTo>
                  <a:pt x="482269" y="338383"/>
                </a:lnTo>
                <a:lnTo>
                  <a:pt x="508560" y="375354"/>
                </a:lnTo>
                <a:lnTo>
                  <a:pt x="533088" y="413613"/>
                </a:lnTo>
                <a:lnTo>
                  <a:pt x="555793" y="453102"/>
                </a:lnTo>
                <a:lnTo>
                  <a:pt x="576618" y="493762"/>
                </a:lnTo>
                <a:lnTo>
                  <a:pt x="595502" y="535532"/>
                </a:lnTo>
                <a:lnTo>
                  <a:pt x="612386" y="578354"/>
                </a:lnTo>
                <a:lnTo>
                  <a:pt x="627211" y="622168"/>
                </a:lnTo>
                <a:lnTo>
                  <a:pt x="639918" y="666916"/>
                </a:lnTo>
                <a:lnTo>
                  <a:pt x="650447" y="712538"/>
                </a:lnTo>
                <a:lnTo>
                  <a:pt x="658740" y="758974"/>
                </a:lnTo>
                <a:lnTo>
                  <a:pt x="664737" y="806166"/>
                </a:lnTo>
                <a:lnTo>
                  <a:pt x="668378" y="854055"/>
                </a:lnTo>
                <a:lnTo>
                  <a:pt x="669605" y="902580"/>
                </a:lnTo>
                <a:lnTo>
                  <a:pt x="668378" y="951105"/>
                </a:lnTo>
                <a:lnTo>
                  <a:pt x="664737" y="998994"/>
                </a:lnTo>
                <a:lnTo>
                  <a:pt x="658740" y="1046186"/>
                </a:lnTo>
                <a:lnTo>
                  <a:pt x="650447" y="1092622"/>
                </a:lnTo>
                <a:lnTo>
                  <a:pt x="639918" y="1138244"/>
                </a:lnTo>
                <a:lnTo>
                  <a:pt x="627211" y="1182992"/>
                </a:lnTo>
                <a:lnTo>
                  <a:pt x="612386" y="1226806"/>
                </a:lnTo>
                <a:lnTo>
                  <a:pt x="595502" y="1269628"/>
                </a:lnTo>
                <a:lnTo>
                  <a:pt x="576618" y="1311398"/>
                </a:lnTo>
                <a:lnTo>
                  <a:pt x="555793" y="1352058"/>
                </a:lnTo>
                <a:lnTo>
                  <a:pt x="533088" y="1391546"/>
                </a:lnTo>
                <a:lnTo>
                  <a:pt x="508560" y="1429806"/>
                </a:lnTo>
                <a:lnTo>
                  <a:pt x="482269" y="1466777"/>
                </a:lnTo>
                <a:lnTo>
                  <a:pt x="454275" y="1502399"/>
                </a:lnTo>
                <a:lnTo>
                  <a:pt x="424637" y="1536615"/>
                </a:lnTo>
                <a:lnTo>
                  <a:pt x="393414" y="1569364"/>
                </a:lnTo>
                <a:lnTo>
                  <a:pt x="360665" y="1600587"/>
                </a:lnTo>
                <a:lnTo>
                  <a:pt x="326450" y="1630225"/>
                </a:lnTo>
                <a:lnTo>
                  <a:pt x="294854" y="1655055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2C44856C-E7B6-2E8A-B926-616465319058}"/>
              </a:ext>
            </a:extLst>
          </p:cNvPr>
          <p:cNvSpPr/>
          <p:nvPr/>
        </p:nvSpPr>
        <p:spPr>
          <a:xfrm>
            <a:off x="11856043" y="1506973"/>
            <a:ext cx="336127" cy="1678940"/>
          </a:xfrm>
          <a:custGeom>
            <a:avLst/>
            <a:gdLst/>
            <a:ahLst/>
            <a:cxnLst/>
            <a:rect l="l" t="t" r="r" b="b"/>
            <a:pathLst>
              <a:path w="504190" h="2518410">
                <a:moveTo>
                  <a:pt x="503923" y="217754"/>
                </a:moveTo>
                <a:lnTo>
                  <a:pt x="463219" y="271335"/>
                </a:lnTo>
                <a:lnTo>
                  <a:pt x="437413" y="307936"/>
                </a:lnTo>
                <a:lnTo>
                  <a:pt x="412546" y="345224"/>
                </a:lnTo>
                <a:lnTo>
                  <a:pt x="388658" y="383209"/>
                </a:lnTo>
                <a:lnTo>
                  <a:pt x="365772" y="421855"/>
                </a:lnTo>
                <a:lnTo>
                  <a:pt x="343877" y="461162"/>
                </a:lnTo>
                <a:lnTo>
                  <a:pt x="323024" y="501091"/>
                </a:lnTo>
                <a:lnTo>
                  <a:pt x="303199" y="541629"/>
                </a:lnTo>
                <a:lnTo>
                  <a:pt x="284441" y="582777"/>
                </a:lnTo>
                <a:lnTo>
                  <a:pt x="266776" y="624484"/>
                </a:lnTo>
                <a:lnTo>
                  <a:pt x="250190" y="666762"/>
                </a:lnTo>
                <a:lnTo>
                  <a:pt x="234734" y="709587"/>
                </a:lnTo>
                <a:lnTo>
                  <a:pt x="220408" y="752932"/>
                </a:lnTo>
                <a:lnTo>
                  <a:pt x="207225" y="796785"/>
                </a:lnTo>
                <a:lnTo>
                  <a:pt x="195224" y="841121"/>
                </a:lnTo>
                <a:lnTo>
                  <a:pt x="184404" y="885939"/>
                </a:lnTo>
                <a:lnTo>
                  <a:pt x="174790" y="931202"/>
                </a:lnTo>
                <a:lnTo>
                  <a:pt x="166408" y="976896"/>
                </a:lnTo>
                <a:lnTo>
                  <a:pt x="159258" y="1023010"/>
                </a:lnTo>
                <a:lnTo>
                  <a:pt x="153365" y="1069530"/>
                </a:lnTo>
                <a:lnTo>
                  <a:pt x="148755" y="1116418"/>
                </a:lnTo>
                <a:lnTo>
                  <a:pt x="145440" y="1163675"/>
                </a:lnTo>
                <a:lnTo>
                  <a:pt x="143433" y="1211275"/>
                </a:lnTo>
                <a:lnTo>
                  <a:pt x="142773" y="1259205"/>
                </a:lnTo>
                <a:lnTo>
                  <a:pt x="143433" y="1307134"/>
                </a:lnTo>
                <a:lnTo>
                  <a:pt x="145440" y="1354734"/>
                </a:lnTo>
                <a:lnTo>
                  <a:pt x="148755" y="1401991"/>
                </a:lnTo>
                <a:lnTo>
                  <a:pt x="153365" y="1448892"/>
                </a:lnTo>
                <a:lnTo>
                  <a:pt x="159258" y="1495399"/>
                </a:lnTo>
                <a:lnTo>
                  <a:pt x="166408" y="1541513"/>
                </a:lnTo>
                <a:lnTo>
                  <a:pt x="174790" y="1587220"/>
                </a:lnTo>
                <a:lnTo>
                  <a:pt x="184404" y="1632483"/>
                </a:lnTo>
                <a:lnTo>
                  <a:pt x="195224" y="1677289"/>
                </a:lnTo>
                <a:lnTo>
                  <a:pt x="207225" y="1721637"/>
                </a:lnTo>
                <a:lnTo>
                  <a:pt x="220408" y="1765490"/>
                </a:lnTo>
                <a:lnTo>
                  <a:pt x="234734" y="1808835"/>
                </a:lnTo>
                <a:lnTo>
                  <a:pt x="250190" y="1851647"/>
                </a:lnTo>
                <a:lnTo>
                  <a:pt x="266776" y="1893925"/>
                </a:lnTo>
                <a:lnTo>
                  <a:pt x="284441" y="1935645"/>
                </a:lnTo>
                <a:lnTo>
                  <a:pt x="303199" y="1976793"/>
                </a:lnTo>
                <a:lnTo>
                  <a:pt x="323024" y="2017331"/>
                </a:lnTo>
                <a:lnTo>
                  <a:pt x="343877" y="2057273"/>
                </a:lnTo>
                <a:lnTo>
                  <a:pt x="365772" y="2096566"/>
                </a:lnTo>
                <a:lnTo>
                  <a:pt x="388670" y="2135213"/>
                </a:lnTo>
                <a:lnTo>
                  <a:pt x="412559" y="2173198"/>
                </a:lnTo>
                <a:lnTo>
                  <a:pt x="437413" y="2210498"/>
                </a:lnTo>
                <a:lnTo>
                  <a:pt x="463232" y="2247087"/>
                </a:lnTo>
                <a:lnTo>
                  <a:pt x="489978" y="2282952"/>
                </a:lnTo>
                <a:lnTo>
                  <a:pt x="503923" y="2300668"/>
                </a:lnTo>
                <a:lnTo>
                  <a:pt x="503923" y="217754"/>
                </a:lnTo>
                <a:close/>
              </a:path>
              <a:path w="504190" h="2518410">
                <a:moveTo>
                  <a:pt x="503923" y="0"/>
                </a:moveTo>
                <a:lnTo>
                  <a:pt x="459828" y="47840"/>
                </a:lnTo>
                <a:lnTo>
                  <a:pt x="430644" y="81597"/>
                </a:lnTo>
                <a:lnTo>
                  <a:pt x="402285" y="116065"/>
                </a:lnTo>
                <a:lnTo>
                  <a:pt x="374751" y="151231"/>
                </a:lnTo>
                <a:lnTo>
                  <a:pt x="348056" y="187058"/>
                </a:lnTo>
                <a:lnTo>
                  <a:pt x="322224" y="223570"/>
                </a:lnTo>
                <a:lnTo>
                  <a:pt x="297268" y="260718"/>
                </a:lnTo>
                <a:lnTo>
                  <a:pt x="273202" y="298500"/>
                </a:lnTo>
                <a:lnTo>
                  <a:pt x="250050" y="336905"/>
                </a:lnTo>
                <a:lnTo>
                  <a:pt x="227812" y="375907"/>
                </a:lnTo>
                <a:lnTo>
                  <a:pt x="206514" y="415493"/>
                </a:lnTo>
                <a:lnTo>
                  <a:pt x="186169" y="455663"/>
                </a:lnTo>
                <a:lnTo>
                  <a:pt x="166789" y="496379"/>
                </a:lnTo>
                <a:lnTo>
                  <a:pt x="148386" y="537641"/>
                </a:lnTo>
                <a:lnTo>
                  <a:pt x="130987" y="579437"/>
                </a:lnTo>
                <a:lnTo>
                  <a:pt x="114604" y="621741"/>
                </a:lnTo>
                <a:lnTo>
                  <a:pt x="99250" y="664540"/>
                </a:lnTo>
                <a:lnTo>
                  <a:pt x="84924" y="707821"/>
                </a:lnTo>
                <a:lnTo>
                  <a:pt x="71666" y="751560"/>
                </a:lnTo>
                <a:lnTo>
                  <a:pt x="59486" y="795756"/>
                </a:lnTo>
                <a:lnTo>
                  <a:pt x="48387" y="840397"/>
                </a:lnTo>
                <a:lnTo>
                  <a:pt x="38392" y="885444"/>
                </a:lnTo>
                <a:lnTo>
                  <a:pt x="29527" y="930910"/>
                </a:lnTo>
                <a:lnTo>
                  <a:pt x="21780" y="976757"/>
                </a:lnTo>
                <a:lnTo>
                  <a:pt x="15189" y="1022985"/>
                </a:lnTo>
                <a:lnTo>
                  <a:pt x="9766" y="1069568"/>
                </a:lnTo>
                <a:lnTo>
                  <a:pt x="5511" y="1116495"/>
                </a:lnTo>
                <a:lnTo>
                  <a:pt x="2463" y="1163751"/>
                </a:lnTo>
                <a:lnTo>
                  <a:pt x="635" y="1211084"/>
                </a:lnTo>
                <a:lnTo>
                  <a:pt x="0" y="1259141"/>
                </a:lnTo>
                <a:lnTo>
                  <a:pt x="622" y="1307084"/>
                </a:lnTo>
                <a:lnTo>
                  <a:pt x="2463" y="1354658"/>
                </a:lnTo>
                <a:lnTo>
                  <a:pt x="5511" y="1401914"/>
                </a:lnTo>
                <a:lnTo>
                  <a:pt x="9766" y="1448854"/>
                </a:lnTo>
                <a:lnTo>
                  <a:pt x="15189" y="1495437"/>
                </a:lnTo>
                <a:lnTo>
                  <a:pt x="21780" y="1541665"/>
                </a:lnTo>
                <a:lnTo>
                  <a:pt x="29527" y="1587512"/>
                </a:lnTo>
                <a:lnTo>
                  <a:pt x="38392" y="1632966"/>
                </a:lnTo>
                <a:lnTo>
                  <a:pt x="48387" y="1678025"/>
                </a:lnTo>
                <a:lnTo>
                  <a:pt x="59486" y="1722666"/>
                </a:lnTo>
                <a:lnTo>
                  <a:pt x="71666" y="1766862"/>
                </a:lnTo>
                <a:lnTo>
                  <a:pt x="84924" y="1810600"/>
                </a:lnTo>
                <a:lnTo>
                  <a:pt x="99250" y="1853882"/>
                </a:lnTo>
                <a:lnTo>
                  <a:pt x="114604" y="1896681"/>
                </a:lnTo>
                <a:lnTo>
                  <a:pt x="130987" y="1938985"/>
                </a:lnTo>
                <a:lnTo>
                  <a:pt x="148386" y="1980780"/>
                </a:lnTo>
                <a:lnTo>
                  <a:pt x="166789" y="2022043"/>
                </a:lnTo>
                <a:lnTo>
                  <a:pt x="186169" y="2062759"/>
                </a:lnTo>
                <a:lnTo>
                  <a:pt x="206514" y="2102929"/>
                </a:lnTo>
                <a:lnTo>
                  <a:pt x="227812" y="2142515"/>
                </a:lnTo>
                <a:lnTo>
                  <a:pt x="250050" y="2181517"/>
                </a:lnTo>
                <a:lnTo>
                  <a:pt x="273202" y="2219922"/>
                </a:lnTo>
                <a:lnTo>
                  <a:pt x="297268" y="2257704"/>
                </a:lnTo>
                <a:lnTo>
                  <a:pt x="322224" y="2294852"/>
                </a:lnTo>
                <a:lnTo>
                  <a:pt x="348056" y="2331351"/>
                </a:lnTo>
                <a:lnTo>
                  <a:pt x="374751" y="2367191"/>
                </a:lnTo>
                <a:lnTo>
                  <a:pt x="402247" y="2402294"/>
                </a:lnTo>
                <a:lnTo>
                  <a:pt x="430644" y="2436812"/>
                </a:lnTo>
                <a:lnTo>
                  <a:pt x="459828" y="2470569"/>
                </a:lnTo>
                <a:lnTo>
                  <a:pt x="489813" y="2503601"/>
                </a:lnTo>
                <a:lnTo>
                  <a:pt x="503923" y="2518410"/>
                </a:lnTo>
                <a:lnTo>
                  <a:pt x="503923" y="2448217"/>
                </a:lnTo>
                <a:lnTo>
                  <a:pt x="493166" y="2436317"/>
                </a:lnTo>
                <a:lnTo>
                  <a:pt x="463943" y="2402344"/>
                </a:lnTo>
                <a:lnTo>
                  <a:pt x="435470" y="2367534"/>
                </a:lnTo>
                <a:lnTo>
                  <a:pt x="407911" y="2332063"/>
                </a:lnTo>
                <a:lnTo>
                  <a:pt x="381228" y="2295880"/>
                </a:lnTo>
                <a:lnTo>
                  <a:pt x="355447" y="2259012"/>
                </a:lnTo>
                <a:lnTo>
                  <a:pt x="330581" y="2221484"/>
                </a:lnTo>
                <a:lnTo>
                  <a:pt x="306654" y="2183295"/>
                </a:lnTo>
                <a:lnTo>
                  <a:pt x="283654" y="2144471"/>
                </a:lnTo>
                <a:lnTo>
                  <a:pt x="261632" y="2105025"/>
                </a:lnTo>
                <a:lnTo>
                  <a:pt x="240588" y="2064969"/>
                </a:lnTo>
                <a:lnTo>
                  <a:pt x="220535" y="2024329"/>
                </a:lnTo>
                <a:lnTo>
                  <a:pt x="201485" y="1983117"/>
                </a:lnTo>
                <a:lnTo>
                  <a:pt x="183476" y="1941347"/>
                </a:lnTo>
                <a:lnTo>
                  <a:pt x="166509" y="1899043"/>
                </a:lnTo>
                <a:lnTo>
                  <a:pt x="150596" y="1856219"/>
                </a:lnTo>
                <a:lnTo>
                  <a:pt x="135763" y="1812874"/>
                </a:lnTo>
                <a:lnTo>
                  <a:pt x="122021" y="1769046"/>
                </a:lnTo>
                <a:lnTo>
                  <a:pt x="109397" y="1724748"/>
                </a:lnTo>
                <a:lnTo>
                  <a:pt x="97891" y="1679994"/>
                </a:lnTo>
                <a:lnTo>
                  <a:pt x="87528" y="1634794"/>
                </a:lnTo>
                <a:lnTo>
                  <a:pt x="78320" y="1589163"/>
                </a:lnTo>
                <a:lnTo>
                  <a:pt x="70294" y="1543126"/>
                </a:lnTo>
                <a:lnTo>
                  <a:pt x="63461" y="1496695"/>
                </a:lnTo>
                <a:lnTo>
                  <a:pt x="57823" y="1449895"/>
                </a:lnTo>
                <a:lnTo>
                  <a:pt x="53416" y="1402727"/>
                </a:lnTo>
                <a:lnTo>
                  <a:pt x="50241" y="1355217"/>
                </a:lnTo>
                <a:lnTo>
                  <a:pt x="48336" y="1307388"/>
                </a:lnTo>
                <a:lnTo>
                  <a:pt x="47688" y="1259230"/>
                </a:lnTo>
                <a:lnTo>
                  <a:pt x="48323" y="1211326"/>
                </a:lnTo>
                <a:lnTo>
                  <a:pt x="50241" y="1163243"/>
                </a:lnTo>
                <a:lnTo>
                  <a:pt x="53416" y="1115733"/>
                </a:lnTo>
                <a:lnTo>
                  <a:pt x="57823" y="1068565"/>
                </a:lnTo>
                <a:lnTo>
                  <a:pt x="63461" y="1021753"/>
                </a:lnTo>
                <a:lnTo>
                  <a:pt x="70294" y="975321"/>
                </a:lnTo>
                <a:lnTo>
                  <a:pt x="78320" y="929284"/>
                </a:lnTo>
                <a:lnTo>
                  <a:pt x="87528" y="883666"/>
                </a:lnTo>
                <a:lnTo>
                  <a:pt x="97891" y="838454"/>
                </a:lnTo>
                <a:lnTo>
                  <a:pt x="109397" y="793699"/>
                </a:lnTo>
                <a:lnTo>
                  <a:pt x="122021" y="749388"/>
                </a:lnTo>
                <a:lnTo>
                  <a:pt x="135763" y="705561"/>
                </a:lnTo>
                <a:lnTo>
                  <a:pt x="150596" y="662228"/>
                </a:lnTo>
                <a:lnTo>
                  <a:pt x="166509" y="619391"/>
                </a:lnTo>
                <a:lnTo>
                  <a:pt x="183476" y="577088"/>
                </a:lnTo>
                <a:lnTo>
                  <a:pt x="201485" y="535317"/>
                </a:lnTo>
                <a:lnTo>
                  <a:pt x="220535" y="494106"/>
                </a:lnTo>
                <a:lnTo>
                  <a:pt x="240588" y="453466"/>
                </a:lnTo>
                <a:lnTo>
                  <a:pt x="261632" y="413410"/>
                </a:lnTo>
                <a:lnTo>
                  <a:pt x="283654" y="373964"/>
                </a:lnTo>
                <a:lnTo>
                  <a:pt x="306654" y="335140"/>
                </a:lnTo>
                <a:lnTo>
                  <a:pt x="330581" y="296951"/>
                </a:lnTo>
                <a:lnTo>
                  <a:pt x="355447" y="259410"/>
                </a:lnTo>
                <a:lnTo>
                  <a:pt x="381228" y="222554"/>
                </a:lnTo>
                <a:lnTo>
                  <a:pt x="407911" y="186372"/>
                </a:lnTo>
                <a:lnTo>
                  <a:pt x="435470" y="150888"/>
                </a:lnTo>
                <a:lnTo>
                  <a:pt x="463892" y="116128"/>
                </a:lnTo>
                <a:lnTo>
                  <a:pt x="493166" y="82105"/>
                </a:lnTo>
                <a:lnTo>
                  <a:pt x="503923" y="70218"/>
                </a:lnTo>
                <a:lnTo>
                  <a:pt x="503923" y="0"/>
                </a:lnTo>
                <a:close/>
              </a:path>
            </a:pathLst>
          </a:custGeom>
          <a:solidFill>
            <a:srgbClr val="78E8C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슬라이드 번호 개체 틀 17">
            <a:extLst>
              <a:ext uri="{FF2B5EF4-FFF2-40B4-BE49-F238E27FC236}">
                <a16:creationId xmlns:a16="http://schemas.microsoft.com/office/drawing/2014/main" id="{A313083D-D52B-6116-F027-37C7131070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altLang="ko-KR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DA6CBC38-611B-D16D-4718-54AB46FD0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26" y="3245003"/>
            <a:ext cx="1086641" cy="108664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DED5FFCB-EFFD-2AEF-6EC5-A37D45F1D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41" y="3285393"/>
            <a:ext cx="1554957" cy="1092300"/>
          </a:xfrm>
          <a:prstGeom prst="rect">
            <a:avLst/>
          </a:prstGeom>
        </p:spPr>
      </p:pic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73EC7CA9-5CA2-668D-3CCF-79A6C0403567}"/>
              </a:ext>
            </a:extLst>
          </p:cNvPr>
          <p:cNvSpPr/>
          <p:nvPr/>
        </p:nvSpPr>
        <p:spPr>
          <a:xfrm>
            <a:off x="4205425" y="3534125"/>
            <a:ext cx="913253" cy="500333"/>
          </a:xfrm>
          <a:prstGeom prst="rightArrow">
            <a:avLst>
              <a:gd name="adj1" fmla="val 50000"/>
              <a:gd name="adj2" fmla="val 8532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61234B-7BEA-527E-5ADA-9AF8F3C6B2DA}"/>
              </a:ext>
            </a:extLst>
          </p:cNvPr>
          <p:cNvSpPr txBox="1"/>
          <p:nvPr/>
        </p:nvSpPr>
        <p:spPr>
          <a:xfrm>
            <a:off x="585286" y="4925820"/>
            <a:ext cx="6119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하나 M" panose="02020603020101020101" pitchFamily="18" charset="-127"/>
                <a:ea typeface="하나 M" panose="02020603020101020101" pitchFamily="18" charset="-127"/>
              </a:rPr>
              <a:t>     </a:t>
            </a:r>
            <a:endParaRPr lang="ko-KR" altLang="en-US" sz="2000" dirty="0">
              <a:latin typeface="하나 M" panose="02020603020101020101" pitchFamily="18" charset="-127"/>
              <a:ea typeface="하나 M" panose="02020603020101020101" pitchFamily="18" charset="-127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686B29A9-845A-37A2-EC82-1B9CC98271BB}"/>
              </a:ext>
            </a:extLst>
          </p:cNvPr>
          <p:cNvSpPr/>
          <p:nvPr/>
        </p:nvSpPr>
        <p:spPr>
          <a:xfrm>
            <a:off x="1705646" y="4959606"/>
            <a:ext cx="2695969" cy="15388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6E6293-1AC2-C475-7B19-A164A4316248}"/>
              </a:ext>
            </a:extLst>
          </p:cNvPr>
          <p:cNvSpPr txBox="1"/>
          <p:nvPr/>
        </p:nvSpPr>
        <p:spPr>
          <a:xfrm>
            <a:off x="2058727" y="4918084"/>
            <a:ext cx="4176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1.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등록금 일정에 맞춰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r>
              <a:rPr lang="en-US" altLang="ko-KR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   </a:t>
            </a:r>
            <a:r>
              <a:rPr lang="ko-KR" altLang="en-US" sz="1600" dirty="0">
                <a:solidFill>
                  <a:schemeClr val="tx2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캘린더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 일정 추가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r>
              <a:rPr lang="en-US" altLang="ko-KR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2.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카톡으로 일정 공유</a:t>
            </a:r>
            <a:r>
              <a:rPr lang="en-US" altLang="ko-KR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 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및 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r>
              <a:rPr lang="ko-KR" altLang="en-US" sz="1600" dirty="0">
                <a:solidFill>
                  <a:schemeClr val="tx2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   로그인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 요청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r>
              <a:rPr lang="en-US" altLang="ko-KR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3.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부모님께 </a:t>
            </a:r>
            <a:r>
              <a:rPr lang="ko-KR" altLang="en-US" sz="1600" dirty="0">
                <a:solidFill>
                  <a:srgbClr val="002060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해외송금</a:t>
            </a:r>
            <a:endParaRPr lang="en-US" altLang="ko-KR" sz="1600" dirty="0">
              <a:solidFill>
                <a:srgbClr val="002060"/>
              </a:solidFill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r>
              <a:rPr lang="en-US" altLang="ko-KR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   (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유학생송금</a:t>
            </a:r>
            <a:r>
              <a:rPr lang="en-US" altLang="ko-KR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)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요청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  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endParaRPr lang="ko-KR" altLang="en-US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FB375865-4DA4-D55E-BEF7-CD0842C38B33}"/>
              </a:ext>
            </a:extLst>
          </p:cNvPr>
          <p:cNvSpPr/>
          <p:nvPr/>
        </p:nvSpPr>
        <p:spPr>
          <a:xfrm>
            <a:off x="1993000" y="4440035"/>
            <a:ext cx="2041562" cy="369332"/>
          </a:xfrm>
          <a:prstGeom prst="rect">
            <a:avLst/>
          </a:prstGeom>
          <a:solidFill>
            <a:srgbClr val="005C5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2400" dirty="0">
                <a:latin typeface="하나 L" panose="02020603020101020101" pitchFamily="18" charset="-127"/>
                <a:ea typeface="하나 L" panose="02020603020101020101" pitchFamily="18" charset="-127"/>
              </a:rPr>
              <a:t> </a:t>
            </a:r>
            <a:r>
              <a:rPr lang="ko-KR" altLang="en-US" sz="2133" dirty="0">
                <a:solidFill>
                  <a:schemeClr val="bg1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 미국 유학생 딸 </a:t>
            </a:r>
            <a:endParaRPr lang="ko-KR" altLang="en-US" sz="2133" b="1" dirty="0">
              <a:solidFill>
                <a:schemeClr val="bg2">
                  <a:lumMod val="50000"/>
                </a:schemeClr>
              </a:solidFill>
              <a:latin typeface="하나 L" panose="02020603020101020101" pitchFamily="18" charset="-127"/>
              <a:ea typeface="하나 L" panose="02020603020101020101" pitchFamily="18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EF35C452-41C8-F705-7B9B-99F3CE6E69F4}"/>
              </a:ext>
            </a:extLst>
          </p:cNvPr>
          <p:cNvSpPr/>
          <p:nvPr/>
        </p:nvSpPr>
        <p:spPr>
          <a:xfrm>
            <a:off x="8715993" y="4395509"/>
            <a:ext cx="2041562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2400" dirty="0">
                <a:latin typeface="하나 L" panose="02020603020101020101" pitchFamily="18" charset="-127"/>
                <a:ea typeface="하나 L" panose="02020603020101020101" pitchFamily="18" charset="-127"/>
              </a:rPr>
              <a:t>       </a:t>
            </a:r>
            <a:r>
              <a:rPr lang="ko-KR" altLang="en-US" sz="2400" dirty="0">
                <a:solidFill>
                  <a:schemeClr val="bg1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관리자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E944F961-3125-551D-0729-B3C6DCDE8136}"/>
              </a:ext>
            </a:extLst>
          </p:cNvPr>
          <p:cNvSpPr/>
          <p:nvPr/>
        </p:nvSpPr>
        <p:spPr>
          <a:xfrm>
            <a:off x="5481291" y="4395509"/>
            <a:ext cx="2041562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2400" dirty="0">
                <a:solidFill>
                  <a:schemeClr val="tx1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       </a:t>
            </a:r>
            <a:r>
              <a:rPr lang="ko-KR" altLang="en-US" sz="2133" dirty="0">
                <a:solidFill>
                  <a:schemeClr val="bg1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부모님</a:t>
            </a: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398C902D-678D-AB10-92EA-56E84E4D448B}"/>
              </a:ext>
            </a:extLst>
          </p:cNvPr>
          <p:cNvSpPr/>
          <p:nvPr/>
        </p:nvSpPr>
        <p:spPr>
          <a:xfrm>
            <a:off x="5174186" y="4959606"/>
            <a:ext cx="2695969" cy="15388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FCAF2240-1AA8-F0BC-729E-830F0D4D0A25}"/>
              </a:ext>
            </a:extLst>
          </p:cNvPr>
          <p:cNvSpPr/>
          <p:nvPr/>
        </p:nvSpPr>
        <p:spPr>
          <a:xfrm>
            <a:off x="8530831" y="4927787"/>
            <a:ext cx="2695969" cy="15388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379074-94A5-7786-9BBA-441D8DD74E77}"/>
              </a:ext>
            </a:extLst>
          </p:cNvPr>
          <p:cNvSpPr txBox="1"/>
          <p:nvPr/>
        </p:nvSpPr>
        <p:spPr>
          <a:xfrm>
            <a:off x="5499128" y="4925820"/>
            <a:ext cx="2373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buAutoNum type="arabicPeriod"/>
            </a:pPr>
            <a:r>
              <a:rPr lang="ko-KR" altLang="en-US" sz="1600" dirty="0">
                <a:solidFill>
                  <a:srgbClr val="486992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실시간 환율 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조회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pPr marL="304815" indent="-304815">
              <a:buAutoNum type="arabicPeriod"/>
            </a:pP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환전 우대 </a:t>
            </a:r>
            <a:r>
              <a:rPr lang="ko-KR" altLang="en-US" sz="1600" dirty="0">
                <a:solidFill>
                  <a:srgbClr val="486992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이벤트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 참여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pPr marL="304815" indent="-304815">
              <a:buAutoNum type="arabicPeriod"/>
            </a:pP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외화 </a:t>
            </a:r>
            <a:r>
              <a:rPr lang="ko-KR" altLang="en-US" sz="1600" dirty="0">
                <a:solidFill>
                  <a:srgbClr val="486992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환전</a:t>
            </a:r>
            <a:r>
              <a:rPr lang="en-US" altLang="ko-KR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 </a:t>
            </a:r>
          </a:p>
          <a:p>
            <a:pPr marL="304815" indent="-304815">
              <a:buAutoNum type="arabicPeriod" startAt="4"/>
            </a:pP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간편 입력을 위해 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r>
              <a:rPr lang="en-US" altLang="ko-KR" sz="1600" dirty="0">
                <a:solidFill>
                  <a:srgbClr val="486992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     </a:t>
            </a:r>
            <a:r>
              <a:rPr lang="ko-KR" altLang="en-US" sz="1600" dirty="0">
                <a:solidFill>
                  <a:srgbClr val="486992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즐겨찾기 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등록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r>
              <a:rPr lang="en-US" altLang="ko-KR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5.   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해외 </a:t>
            </a:r>
            <a:r>
              <a:rPr lang="ko-KR" altLang="en-US" sz="1600" dirty="0">
                <a:solidFill>
                  <a:srgbClr val="486992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송금</a:t>
            </a:r>
            <a:r>
              <a:rPr lang="en-US" altLang="ko-KR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/</a:t>
            </a:r>
            <a:r>
              <a:rPr lang="ko-KR" altLang="en-US" sz="1600" dirty="0">
                <a:solidFill>
                  <a:srgbClr val="486992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예약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 송금 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B97658-3F85-CC42-150F-D255AB27E650}"/>
              </a:ext>
            </a:extLst>
          </p:cNvPr>
          <p:cNvSpPr txBox="1"/>
          <p:nvPr/>
        </p:nvSpPr>
        <p:spPr>
          <a:xfrm>
            <a:off x="8715993" y="4932586"/>
            <a:ext cx="3210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1.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해외 송금 </a:t>
            </a:r>
            <a:r>
              <a:rPr lang="ko-KR" altLang="en-US" sz="1600" dirty="0">
                <a:solidFill>
                  <a:srgbClr val="486992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입증 서류</a:t>
            </a:r>
            <a:r>
              <a:rPr lang="en-US" altLang="ko-KR" sz="1600" dirty="0">
                <a:solidFill>
                  <a:srgbClr val="486992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 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심사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r>
              <a:rPr lang="en-US" altLang="ko-KR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2.</a:t>
            </a:r>
            <a:r>
              <a:rPr lang="ko-KR" altLang="en-US" sz="1600" dirty="0">
                <a:latin typeface="하나 M" panose="02020603020101020101" pitchFamily="18" charset="-127"/>
                <a:ea typeface="하나 M" panose="02020603020101020101" pitchFamily="18" charset="-127"/>
              </a:rPr>
              <a:t>환율 조회 </a:t>
            </a:r>
            <a:endParaRPr lang="en-US" altLang="ko-KR" sz="1600" dirty="0">
              <a:latin typeface="하나 M" panose="02020603020101020101" pitchFamily="18" charset="-127"/>
              <a:ea typeface="하나 M" panose="02020603020101020101" pitchFamily="18" charset="-127"/>
            </a:endParaRPr>
          </a:p>
        </p:txBody>
      </p: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BA38775C-ECED-EFCA-8379-805FCDB39201}"/>
              </a:ext>
            </a:extLst>
          </p:cNvPr>
          <p:cNvSpPr/>
          <p:nvPr/>
        </p:nvSpPr>
        <p:spPr>
          <a:xfrm>
            <a:off x="7718058" y="3534124"/>
            <a:ext cx="913253" cy="500333"/>
          </a:xfrm>
          <a:prstGeom prst="rightArrow">
            <a:avLst>
              <a:gd name="adj1" fmla="val 50000"/>
              <a:gd name="adj2" fmla="val 8532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3" name="제목 72">
            <a:extLst>
              <a:ext uri="{FF2B5EF4-FFF2-40B4-BE49-F238E27FC236}">
                <a16:creationId xmlns:a16="http://schemas.microsoft.com/office/drawing/2014/main" id="{F2954A97-5D1C-878F-A30F-A9562C325493}"/>
              </a:ext>
            </a:extLst>
          </p:cNvPr>
          <p:cNvSpPr txBox="1">
            <a:spLocks/>
          </p:cNvSpPr>
          <p:nvPr/>
        </p:nvSpPr>
        <p:spPr>
          <a:xfrm>
            <a:off x="978094" y="824295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ko-KR" altLang="en-US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시나리오 요약</a:t>
            </a:r>
          </a:p>
        </p:txBody>
      </p:sp>
      <p:sp>
        <p:nvSpPr>
          <p:cNvPr id="4" name="object 42">
            <a:extLst>
              <a:ext uri="{FF2B5EF4-FFF2-40B4-BE49-F238E27FC236}">
                <a16:creationId xmlns:a16="http://schemas.microsoft.com/office/drawing/2014/main" id="{E08BA262-529B-D0B1-4DA9-A543034BB55B}"/>
              </a:ext>
            </a:extLst>
          </p:cNvPr>
          <p:cNvSpPr/>
          <p:nvPr/>
        </p:nvSpPr>
        <p:spPr>
          <a:xfrm>
            <a:off x="101600" y="1088118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7CC0F918-C672-4CD0-99E4-6E62AC7A781F}"/>
              </a:ext>
            </a:extLst>
          </p:cNvPr>
          <p:cNvSpPr/>
          <p:nvPr/>
        </p:nvSpPr>
        <p:spPr>
          <a:xfrm>
            <a:off x="0" y="5754630"/>
            <a:ext cx="446617" cy="1103630"/>
          </a:xfrm>
          <a:custGeom>
            <a:avLst/>
            <a:gdLst/>
            <a:ahLst/>
            <a:cxnLst/>
            <a:rect l="l" t="t" r="r" b="b"/>
            <a:pathLst>
              <a:path w="669925" h="1655445">
                <a:moveTo>
                  <a:pt x="294854" y="1655055"/>
                </a:moveTo>
                <a:lnTo>
                  <a:pt x="0" y="1655055"/>
                </a:lnTo>
                <a:lnTo>
                  <a:pt x="0" y="0"/>
                </a:lnTo>
                <a:lnTo>
                  <a:pt x="50857" y="16825"/>
                </a:lnTo>
                <a:lnTo>
                  <a:pt x="93679" y="33709"/>
                </a:lnTo>
                <a:lnTo>
                  <a:pt x="135449" y="52593"/>
                </a:lnTo>
                <a:lnTo>
                  <a:pt x="176108" y="73417"/>
                </a:lnTo>
                <a:lnTo>
                  <a:pt x="215597" y="96123"/>
                </a:lnTo>
                <a:lnTo>
                  <a:pt x="253856" y="120651"/>
                </a:lnTo>
                <a:lnTo>
                  <a:pt x="290827" y="146941"/>
                </a:lnTo>
                <a:lnTo>
                  <a:pt x="326450" y="174935"/>
                </a:lnTo>
                <a:lnTo>
                  <a:pt x="360665" y="204573"/>
                </a:lnTo>
                <a:lnTo>
                  <a:pt x="393414" y="235796"/>
                </a:lnTo>
                <a:lnTo>
                  <a:pt x="424637" y="268545"/>
                </a:lnTo>
                <a:lnTo>
                  <a:pt x="454275" y="302761"/>
                </a:lnTo>
                <a:lnTo>
                  <a:pt x="482269" y="338383"/>
                </a:lnTo>
                <a:lnTo>
                  <a:pt x="508560" y="375354"/>
                </a:lnTo>
                <a:lnTo>
                  <a:pt x="533088" y="413613"/>
                </a:lnTo>
                <a:lnTo>
                  <a:pt x="555793" y="453102"/>
                </a:lnTo>
                <a:lnTo>
                  <a:pt x="576618" y="493762"/>
                </a:lnTo>
                <a:lnTo>
                  <a:pt x="595502" y="535532"/>
                </a:lnTo>
                <a:lnTo>
                  <a:pt x="612386" y="578354"/>
                </a:lnTo>
                <a:lnTo>
                  <a:pt x="627211" y="622168"/>
                </a:lnTo>
                <a:lnTo>
                  <a:pt x="639918" y="666916"/>
                </a:lnTo>
                <a:lnTo>
                  <a:pt x="650447" y="712538"/>
                </a:lnTo>
                <a:lnTo>
                  <a:pt x="658740" y="758974"/>
                </a:lnTo>
                <a:lnTo>
                  <a:pt x="664737" y="806166"/>
                </a:lnTo>
                <a:lnTo>
                  <a:pt x="668378" y="854055"/>
                </a:lnTo>
                <a:lnTo>
                  <a:pt x="669605" y="902580"/>
                </a:lnTo>
                <a:lnTo>
                  <a:pt x="668378" y="951105"/>
                </a:lnTo>
                <a:lnTo>
                  <a:pt x="664737" y="998994"/>
                </a:lnTo>
                <a:lnTo>
                  <a:pt x="658740" y="1046186"/>
                </a:lnTo>
                <a:lnTo>
                  <a:pt x="650447" y="1092622"/>
                </a:lnTo>
                <a:lnTo>
                  <a:pt x="639918" y="1138244"/>
                </a:lnTo>
                <a:lnTo>
                  <a:pt x="627211" y="1182992"/>
                </a:lnTo>
                <a:lnTo>
                  <a:pt x="612386" y="1226806"/>
                </a:lnTo>
                <a:lnTo>
                  <a:pt x="595502" y="1269628"/>
                </a:lnTo>
                <a:lnTo>
                  <a:pt x="576618" y="1311398"/>
                </a:lnTo>
                <a:lnTo>
                  <a:pt x="555793" y="1352058"/>
                </a:lnTo>
                <a:lnTo>
                  <a:pt x="533088" y="1391546"/>
                </a:lnTo>
                <a:lnTo>
                  <a:pt x="508560" y="1429806"/>
                </a:lnTo>
                <a:lnTo>
                  <a:pt x="482269" y="1466777"/>
                </a:lnTo>
                <a:lnTo>
                  <a:pt x="454275" y="1502399"/>
                </a:lnTo>
                <a:lnTo>
                  <a:pt x="424637" y="1536615"/>
                </a:lnTo>
                <a:lnTo>
                  <a:pt x="393414" y="1569364"/>
                </a:lnTo>
                <a:lnTo>
                  <a:pt x="360665" y="1600587"/>
                </a:lnTo>
                <a:lnTo>
                  <a:pt x="326450" y="1630225"/>
                </a:lnTo>
                <a:lnTo>
                  <a:pt x="294854" y="1655055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F2A5EF75-14B8-59F3-987D-FE1C884E793D}"/>
              </a:ext>
            </a:extLst>
          </p:cNvPr>
          <p:cNvSpPr/>
          <p:nvPr/>
        </p:nvSpPr>
        <p:spPr>
          <a:xfrm>
            <a:off x="11856043" y="1506973"/>
            <a:ext cx="336127" cy="1678940"/>
          </a:xfrm>
          <a:custGeom>
            <a:avLst/>
            <a:gdLst/>
            <a:ahLst/>
            <a:cxnLst/>
            <a:rect l="l" t="t" r="r" b="b"/>
            <a:pathLst>
              <a:path w="504190" h="2518410">
                <a:moveTo>
                  <a:pt x="503923" y="217754"/>
                </a:moveTo>
                <a:lnTo>
                  <a:pt x="463219" y="271335"/>
                </a:lnTo>
                <a:lnTo>
                  <a:pt x="437413" y="307936"/>
                </a:lnTo>
                <a:lnTo>
                  <a:pt x="412546" y="345224"/>
                </a:lnTo>
                <a:lnTo>
                  <a:pt x="388658" y="383209"/>
                </a:lnTo>
                <a:lnTo>
                  <a:pt x="365772" y="421855"/>
                </a:lnTo>
                <a:lnTo>
                  <a:pt x="343877" y="461162"/>
                </a:lnTo>
                <a:lnTo>
                  <a:pt x="323024" y="501091"/>
                </a:lnTo>
                <a:lnTo>
                  <a:pt x="303199" y="541629"/>
                </a:lnTo>
                <a:lnTo>
                  <a:pt x="284441" y="582777"/>
                </a:lnTo>
                <a:lnTo>
                  <a:pt x="266776" y="624484"/>
                </a:lnTo>
                <a:lnTo>
                  <a:pt x="250190" y="666762"/>
                </a:lnTo>
                <a:lnTo>
                  <a:pt x="234734" y="709587"/>
                </a:lnTo>
                <a:lnTo>
                  <a:pt x="220408" y="752932"/>
                </a:lnTo>
                <a:lnTo>
                  <a:pt x="207225" y="796785"/>
                </a:lnTo>
                <a:lnTo>
                  <a:pt x="195224" y="841121"/>
                </a:lnTo>
                <a:lnTo>
                  <a:pt x="184404" y="885939"/>
                </a:lnTo>
                <a:lnTo>
                  <a:pt x="174790" y="931202"/>
                </a:lnTo>
                <a:lnTo>
                  <a:pt x="166408" y="976896"/>
                </a:lnTo>
                <a:lnTo>
                  <a:pt x="159258" y="1023010"/>
                </a:lnTo>
                <a:lnTo>
                  <a:pt x="153365" y="1069530"/>
                </a:lnTo>
                <a:lnTo>
                  <a:pt x="148755" y="1116418"/>
                </a:lnTo>
                <a:lnTo>
                  <a:pt x="145440" y="1163675"/>
                </a:lnTo>
                <a:lnTo>
                  <a:pt x="143433" y="1211275"/>
                </a:lnTo>
                <a:lnTo>
                  <a:pt x="142773" y="1259205"/>
                </a:lnTo>
                <a:lnTo>
                  <a:pt x="143433" y="1307134"/>
                </a:lnTo>
                <a:lnTo>
                  <a:pt x="145440" y="1354734"/>
                </a:lnTo>
                <a:lnTo>
                  <a:pt x="148755" y="1401991"/>
                </a:lnTo>
                <a:lnTo>
                  <a:pt x="153365" y="1448892"/>
                </a:lnTo>
                <a:lnTo>
                  <a:pt x="159258" y="1495399"/>
                </a:lnTo>
                <a:lnTo>
                  <a:pt x="166408" y="1541513"/>
                </a:lnTo>
                <a:lnTo>
                  <a:pt x="174790" y="1587220"/>
                </a:lnTo>
                <a:lnTo>
                  <a:pt x="184404" y="1632483"/>
                </a:lnTo>
                <a:lnTo>
                  <a:pt x="195224" y="1677289"/>
                </a:lnTo>
                <a:lnTo>
                  <a:pt x="207225" y="1721637"/>
                </a:lnTo>
                <a:lnTo>
                  <a:pt x="220408" y="1765490"/>
                </a:lnTo>
                <a:lnTo>
                  <a:pt x="234734" y="1808835"/>
                </a:lnTo>
                <a:lnTo>
                  <a:pt x="250190" y="1851647"/>
                </a:lnTo>
                <a:lnTo>
                  <a:pt x="266776" y="1893925"/>
                </a:lnTo>
                <a:lnTo>
                  <a:pt x="284441" y="1935645"/>
                </a:lnTo>
                <a:lnTo>
                  <a:pt x="303199" y="1976793"/>
                </a:lnTo>
                <a:lnTo>
                  <a:pt x="323024" y="2017331"/>
                </a:lnTo>
                <a:lnTo>
                  <a:pt x="343877" y="2057273"/>
                </a:lnTo>
                <a:lnTo>
                  <a:pt x="365772" y="2096566"/>
                </a:lnTo>
                <a:lnTo>
                  <a:pt x="388670" y="2135213"/>
                </a:lnTo>
                <a:lnTo>
                  <a:pt x="412559" y="2173198"/>
                </a:lnTo>
                <a:lnTo>
                  <a:pt x="437413" y="2210498"/>
                </a:lnTo>
                <a:lnTo>
                  <a:pt x="463232" y="2247087"/>
                </a:lnTo>
                <a:lnTo>
                  <a:pt x="489978" y="2282952"/>
                </a:lnTo>
                <a:lnTo>
                  <a:pt x="503923" y="2300668"/>
                </a:lnTo>
                <a:lnTo>
                  <a:pt x="503923" y="217754"/>
                </a:lnTo>
                <a:close/>
              </a:path>
              <a:path w="504190" h="2518410">
                <a:moveTo>
                  <a:pt x="503923" y="0"/>
                </a:moveTo>
                <a:lnTo>
                  <a:pt x="459828" y="47840"/>
                </a:lnTo>
                <a:lnTo>
                  <a:pt x="430644" y="81597"/>
                </a:lnTo>
                <a:lnTo>
                  <a:pt x="402285" y="116065"/>
                </a:lnTo>
                <a:lnTo>
                  <a:pt x="374751" y="151231"/>
                </a:lnTo>
                <a:lnTo>
                  <a:pt x="348056" y="187058"/>
                </a:lnTo>
                <a:lnTo>
                  <a:pt x="322224" y="223570"/>
                </a:lnTo>
                <a:lnTo>
                  <a:pt x="297268" y="260718"/>
                </a:lnTo>
                <a:lnTo>
                  <a:pt x="273202" y="298500"/>
                </a:lnTo>
                <a:lnTo>
                  <a:pt x="250050" y="336905"/>
                </a:lnTo>
                <a:lnTo>
                  <a:pt x="227812" y="375907"/>
                </a:lnTo>
                <a:lnTo>
                  <a:pt x="206514" y="415493"/>
                </a:lnTo>
                <a:lnTo>
                  <a:pt x="186169" y="455663"/>
                </a:lnTo>
                <a:lnTo>
                  <a:pt x="166789" y="496379"/>
                </a:lnTo>
                <a:lnTo>
                  <a:pt x="148386" y="537641"/>
                </a:lnTo>
                <a:lnTo>
                  <a:pt x="130987" y="579437"/>
                </a:lnTo>
                <a:lnTo>
                  <a:pt x="114604" y="621741"/>
                </a:lnTo>
                <a:lnTo>
                  <a:pt x="99250" y="664540"/>
                </a:lnTo>
                <a:lnTo>
                  <a:pt x="84924" y="707821"/>
                </a:lnTo>
                <a:lnTo>
                  <a:pt x="71666" y="751560"/>
                </a:lnTo>
                <a:lnTo>
                  <a:pt x="59486" y="795756"/>
                </a:lnTo>
                <a:lnTo>
                  <a:pt x="48387" y="840397"/>
                </a:lnTo>
                <a:lnTo>
                  <a:pt x="38392" y="885444"/>
                </a:lnTo>
                <a:lnTo>
                  <a:pt x="29527" y="930910"/>
                </a:lnTo>
                <a:lnTo>
                  <a:pt x="21780" y="976757"/>
                </a:lnTo>
                <a:lnTo>
                  <a:pt x="15189" y="1022985"/>
                </a:lnTo>
                <a:lnTo>
                  <a:pt x="9766" y="1069568"/>
                </a:lnTo>
                <a:lnTo>
                  <a:pt x="5511" y="1116495"/>
                </a:lnTo>
                <a:lnTo>
                  <a:pt x="2463" y="1163751"/>
                </a:lnTo>
                <a:lnTo>
                  <a:pt x="635" y="1211084"/>
                </a:lnTo>
                <a:lnTo>
                  <a:pt x="0" y="1259141"/>
                </a:lnTo>
                <a:lnTo>
                  <a:pt x="622" y="1307084"/>
                </a:lnTo>
                <a:lnTo>
                  <a:pt x="2463" y="1354658"/>
                </a:lnTo>
                <a:lnTo>
                  <a:pt x="5511" y="1401914"/>
                </a:lnTo>
                <a:lnTo>
                  <a:pt x="9766" y="1448854"/>
                </a:lnTo>
                <a:lnTo>
                  <a:pt x="15189" y="1495437"/>
                </a:lnTo>
                <a:lnTo>
                  <a:pt x="21780" y="1541665"/>
                </a:lnTo>
                <a:lnTo>
                  <a:pt x="29527" y="1587512"/>
                </a:lnTo>
                <a:lnTo>
                  <a:pt x="38392" y="1632966"/>
                </a:lnTo>
                <a:lnTo>
                  <a:pt x="48387" y="1678025"/>
                </a:lnTo>
                <a:lnTo>
                  <a:pt x="59486" y="1722666"/>
                </a:lnTo>
                <a:lnTo>
                  <a:pt x="71666" y="1766862"/>
                </a:lnTo>
                <a:lnTo>
                  <a:pt x="84924" y="1810600"/>
                </a:lnTo>
                <a:lnTo>
                  <a:pt x="99250" y="1853882"/>
                </a:lnTo>
                <a:lnTo>
                  <a:pt x="114604" y="1896681"/>
                </a:lnTo>
                <a:lnTo>
                  <a:pt x="130987" y="1938985"/>
                </a:lnTo>
                <a:lnTo>
                  <a:pt x="148386" y="1980780"/>
                </a:lnTo>
                <a:lnTo>
                  <a:pt x="166789" y="2022043"/>
                </a:lnTo>
                <a:lnTo>
                  <a:pt x="186169" y="2062759"/>
                </a:lnTo>
                <a:lnTo>
                  <a:pt x="206514" y="2102929"/>
                </a:lnTo>
                <a:lnTo>
                  <a:pt x="227812" y="2142515"/>
                </a:lnTo>
                <a:lnTo>
                  <a:pt x="250050" y="2181517"/>
                </a:lnTo>
                <a:lnTo>
                  <a:pt x="273202" y="2219922"/>
                </a:lnTo>
                <a:lnTo>
                  <a:pt x="297268" y="2257704"/>
                </a:lnTo>
                <a:lnTo>
                  <a:pt x="322224" y="2294852"/>
                </a:lnTo>
                <a:lnTo>
                  <a:pt x="348056" y="2331351"/>
                </a:lnTo>
                <a:lnTo>
                  <a:pt x="374751" y="2367191"/>
                </a:lnTo>
                <a:lnTo>
                  <a:pt x="402247" y="2402294"/>
                </a:lnTo>
                <a:lnTo>
                  <a:pt x="430644" y="2436812"/>
                </a:lnTo>
                <a:lnTo>
                  <a:pt x="459828" y="2470569"/>
                </a:lnTo>
                <a:lnTo>
                  <a:pt x="489813" y="2503601"/>
                </a:lnTo>
                <a:lnTo>
                  <a:pt x="503923" y="2518410"/>
                </a:lnTo>
                <a:lnTo>
                  <a:pt x="503923" y="2448217"/>
                </a:lnTo>
                <a:lnTo>
                  <a:pt x="493166" y="2436317"/>
                </a:lnTo>
                <a:lnTo>
                  <a:pt x="463943" y="2402344"/>
                </a:lnTo>
                <a:lnTo>
                  <a:pt x="435470" y="2367534"/>
                </a:lnTo>
                <a:lnTo>
                  <a:pt x="407911" y="2332063"/>
                </a:lnTo>
                <a:lnTo>
                  <a:pt x="381228" y="2295880"/>
                </a:lnTo>
                <a:lnTo>
                  <a:pt x="355447" y="2259012"/>
                </a:lnTo>
                <a:lnTo>
                  <a:pt x="330581" y="2221484"/>
                </a:lnTo>
                <a:lnTo>
                  <a:pt x="306654" y="2183295"/>
                </a:lnTo>
                <a:lnTo>
                  <a:pt x="283654" y="2144471"/>
                </a:lnTo>
                <a:lnTo>
                  <a:pt x="261632" y="2105025"/>
                </a:lnTo>
                <a:lnTo>
                  <a:pt x="240588" y="2064969"/>
                </a:lnTo>
                <a:lnTo>
                  <a:pt x="220535" y="2024329"/>
                </a:lnTo>
                <a:lnTo>
                  <a:pt x="201485" y="1983117"/>
                </a:lnTo>
                <a:lnTo>
                  <a:pt x="183476" y="1941347"/>
                </a:lnTo>
                <a:lnTo>
                  <a:pt x="166509" y="1899043"/>
                </a:lnTo>
                <a:lnTo>
                  <a:pt x="150596" y="1856219"/>
                </a:lnTo>
                <a:lnTo>
                  <a:pt x="135763" y="1812874"/>
                </a:lnTo>
                <a:lnTo>
                  <a:pt x="122021" y="1769046"/>
                </a:lnTo>
                <a:lnTo>
                  <a:pt x="109397" y="1724748"/>
                </a:lnTo>
                <a:lnTo>
                  <a:pt x="97891" y="1679994"/>
                </a:lnTo>
                <a:lnTo>
                  <a:pt x="87528" y="1634794"/>
                </a:lnTo>
                <a:lnTo>
                  <a:pt x="78320" y="1589163"/>
                </a:lnTo>
                <a:lnTo>
                  <a:pt x="70294" y="1543126"/>
                </a:lnTo>
                <a:lnTo>
                  <a:pt x="63461" y="1496695"/>
                </a:lnTo>
                <a:lnTo>
                  <a:pt x="57823" y="1449895"/>
                </a:lnTo>
                <a:lnTo>
                  <a:pt x="53416" y="1402727"/>
                </a:lnTo>
                <a:lnTo>
                  <a:pt x="50241" y="1355217"/>
                </a:lnTo>
                <a:lnTo>
                  <a:pt x="48336" y="1307388"/>
                </a:lnTo>
                <a:lnTo>
                  <a:pt x="47688" y="1259230"/>
                </a:lnTo>
                <a:lnTo>
                  <a:pt x="48323" y="1211326"/>
                </a:lnTo>
                <a:lnTo>
                  <a:pt x="50241" y="1163243"/>
                </a:lnTo>
                <a:lnTo>
                  <a:pt x="53416" y="1115733"/>
                </a:lnTo>
                <a:lnTo>
                  <a:pt x="57823" y="1068565"/>
                </a:lnTo>
                <a:lnTo>
                  <a:pt x="63461" y="1021753"/>
                </a:lnTo>
                <a:lnTo>
                  <a:pt x="70294" y="975321"/>
                </a:lnTo>
                <a:lnTo>
                  <a:pt x="78320" y="929284"/>
                </a:lnTo>
                <a:lnTo>
                  <a:pt x="87528" y="883666"/>
                </a:lnTo>
                <a:lnTo>
                  <a:pt x="97891" y="838454"/>
                </a:lnTo>
                <a:lnTo>
                  <a:pt x="109397" y="793699"/>
                </a:lnTo>
                <a:lnTo>
                  <a:pt x="122021" y="749388"/>
                </a:lnTo>
                <a:lnTo>
                  <a:pt x="135763" y="705561"/>
                </a:lnTo>
                <a:lnTo>
                  <a:pt x="150596" y="662228"/>
                </a:lnTo>
                <a:lnTo>
                  <a:pt x="166509" y="619391"/>
                </a:lnTo>
                <a:lnTo>
                  <a:pt x="183476" y="577088"/>
                </a:lnTo>
                <a:lnTo>
                  <a:pt x="201485" y="535317"/>
                </a:lnTo>
                <a:lnTo>
                  <a:pt x="220535" y="494106"/>
                </a:lnTo>
                <a:lnTo>
                  <a:pt x="240588" y="453466"/>
                </a:lnTo>
                <a:lnTo>
                  <a:pt x="261632" y="413410"/>
                </a:lnTo>
                <a:lnTo>
                  <a:pt x="283654" y="373964"/>
                </a:lnTo>
                <a:lnTo>
                  <a:pt x="306654" y="335140"/>
                </a:lnTo>
                <a:lnTo>
                  <a:pt x="330581" y="296951"/>
                </a:lnTo>
                <a:lnTo>
                  <a:pt x="355447" y="259410"/>
                </a:lnTo>
                <a:lnTo>
                  <a:pt x="381228" y="222554"/>
                </a:lnTo>
                <a:lnTo>
                  <a:pt x="407911" y="186372"/>
                </a:lnTo>
                <a:lnTo>
                  <a:pt x="435470" y="150888"/>
                </a:lnTo>
                <a:lnTo>
                  <a:pt x="463892" y="116128"/>
                </a:lnTo>
                <a:lnTo>
                  <a:pt x="493166" y="82105"/>
                </a:lnTo>
                <a:lnTo>
                  <a:pt x="503923" y="70218"/>
                </a:lnTo>
                <a:lnTo>
                  <a:pt x="503923" y="0"/>
                </a:lnTo>
                <a:close/>
              </a:path>
            </a:pathLst>
          </a:custGeom>
          <a:solidFill>
            <a:srgbClr val="78E8C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9934C45-5C80-D15B-7AD2-1A4B01F40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67" y="3198209"/>
            <a:ext cx="1469275" cy="1209239"/>
          </a:xfrm>
          <a:prstGeom prst="rect">
            <a:avLst/>
          </a:prstGeom>
        </p:spPr>
      </p:pic>
      <p:sp>
        <p:nvSpPr>
          <p:cNvPr id="7" name="말풍선: 모서리가 둥근 사각형 6">
            <a:extLst>
              <a:ext uri="{FF2B5EF4-FFF2-40B4-BE49-F238E27FC236}">
                <a16:creationId xmlns:a16="http://schemas.microsoft.com/office/drawing/2014/main" id="{DA2700D6-E557-037F-F914-BF3C9B3214F9}"/>
              </a:ext>
            </a:extLst>
          </p:cNvPr>
          <p:cNvSpPr/>
          <p:nvPr/>
        </p:nvSpPr>
        <p:spPr>
          <a:xfrm>
            <a:off x="4724401" y="1811352"/>
            <a:ext cx="4423525" cy="1161403"/>
          </a:xfrm>
          <a:prstGeom prst="wedgeRoundRectCallout">
            <a:avLst>
              <a:gd name="adj1" fmla="val -19572"/>
              <a:gd name="adj2" fmla="val 772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11" indent="-228611">
              <a:buAutoNum type="arabicPeriod"/>
            </a:pPr>
            <a:r>
              <a:rPr lang="ko-KR" altLang="en-US" sz="2000" dirty="0">
                <a:solidFill>
                  <a:sysClr val="windowText" lastClr="000000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 등록금 일정에 맞춰 해외 송금</a:t>
            </a:r>
            <a:endParaRPr lang="en-US" altLang="ko-KR" sz="2000" dirty="0">
              <a:solidFill>
                <a:sysClr val="windowText" lastClr="000000"/>
              </a:solidFill>
              <a:latin typeface="하나 L" panose="02020603020101020101" pitchFamily="18" charset="-127"/>
              <a:ea typeface="하나 L" panose="02020603020101020101" pitchFamily="18" charset="-127"/>
            </a:endParaRPr>
          </a:p>
          <a:p>
            <a:r>
              <a:rPr lang="en-US" altLang="ko-KR" sz="2000" dirty="0">
                <a:solidFill>
                  <a:sysClr val="windowText" lastClr="000000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2. </a:t>
            </a:r>
            <a:r>
              <a:rPr lang="ko-KR" altLang="en-US" sz="2000" dirty="0">
                <a:solidFill>
                  <a:sysClr val="windowText" lastClr="000000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졸업식 일정에 맞춰 외화 환전</a:t>
            </a:r>
            <a:endParaRPr lang="en-US" altLang="ko-KR" sz="2000" dirty="0">
              <a:solidFill>
                <a:sysClr val="windowText" lastClr="000000"/>
              </a:solidFill>
              <a:latin typeface="하나 L" panose="02020603020101020101" pitchFamily="18" charset="-127"/>
              <a:ea typeface="하나 L" panose="02020603020101020101" pitchFamily="18" charset="-127"/>
            </a:endParaRPr>
          </a:p>
          <a:p>
            <a:r>
              <a:rPr lang="en-US" altLang="ko-KR" sz="2000" dirty="0">
                <a:solidFill>
                  <a:sysClr val="windowText" lastClr="000000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3. </a:t>
            </a:r>
            <a:r>
              <a:rPr lang="ko-KR" altLang="en-US" sz="2000" dirty="0">
                <a:solidFill>
                  <a:sysClr val="windowText" lastClr="000000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딸 생일을 위해 예약 송금</a:t>
            </a:r>
            <a:r>
              <a:rPr lang="en-US" altLang="ko-KR" sz="2000" dirty="0">
                <a:solidFill>
                  <a:sysClr val="windowText" lastClr="000000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(</a:t>
            </a:r>
            <a:r>
              <a:rPr lang="ko-KR" altLang="en-US" sz="2000" dirty="0">
                <a:solidFill>
                  <a:sysClr val="windowText" lastClr="000000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서프라이즈</a:t>
            </a:r>
            <a:r>
              <a:rPr lang="en-US" altLang="ko-KR" sz="2000" dirty="0">
                <a:solidFill>
                  <a:sysClr val="windowText" lastClr="000000"/>
                </a:solidFill>
                <a:latin typeface="하나 L" panose="02020603020101020101" pitchFamily="18" charset="-127"/>
                <a:ea typeface="하나 L" panose="02020603020101020101" pitchFamily="18" charset="-127"/>
              </a:rPr>
              <a:t>)</a:t>
            </a: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EB5D186F-CCDC-D832-FC3A-70C7C9B26503}"/>
              </a:ext>
            </a:extLst>
          </p:cNvPr>
          <p:cNvSpPr/>
          <p:nvPr/>
        </p:nvSpPr>
        <p:spPr>
          <a:xfrm rot="10800000">
            <a:off x="7693666" y="4079843"/>
            <a:ext cx="913253" cy="500333"/>
          </a:xfrm>
          <a:prstGeom prst="rightArrow">
            <a:avLst>
              <a:gd name="adj1" fmla="val 50000"/>
              <a:gd name="adj2" fmla="val 8532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E2083D73-41FC-1734-2732-46AB8EEF3F91}"/>
              </a:ext>
            </a:extLst>
          </p:cNvPr>
          <p:cNvSpPr/>
          <p:nvPr/>
        </p:nvSpPr>
        <p:spPr>
          <a:xfrm rot="10800000">
            <a:off x="4205425" y="4094832"/>
            <a:ext cx="913253" cy="500333"/>
          </a:xfrm>
          <a:prstGeom prst="rightArrow">
            <a:avLst>
              <a:gd name="adj1" fmla="val 50000"/>
              <a:gd name="adj2" fmla="val 8532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2A37A9B5-53DF-342C-DAEB-958F19D6AAA8}"/>
              </a:ext>
            </a:extLst>
          </p:cNvPr>
          <p:cNvSpPr/>
          <p:nvPr/>
        </p:nvSpPr>
        <p:spPr>
          <a:xfrm flipV="1">
            <a:off x="0" y="1525270"/>
            <a:ext cx="4775200" cy="30479"/>
          </a:xfrm>
          <a:custGeom>
            <a:avLst/>
            <a:gdLst/>
            <a:ahLst/>
            <a:cxnLst/>
            <a:rect l="l" t="t" r="r" b="b"/>
            <a:pathLst>
              <a:path w="9511665" h="28575">
                <a:moveTo>
                  <a:pt x="0" y="28575"/>
                </a:moveTo>
                <a:lnTo>
                  <a:pt x="0" y="0"/>
                </a:lnTo>
                <a:lnTo>
                  <a:pt x="9511594" y="0"/>
                </a:lnTo>
                <a:lnTo>
                  <a:pt x="9511594" y="28575"/>
                </a:lnTo>
                <a:lnTo>
                  <a:pt x="0" y="28575"/>
                </a:lnTo>
                <a:close/>
              </a:path>
            </a:pathLst>
          </a:custGeom>
          <a:solidFill>
            <a:srgbClr val="00656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69E4C-AD44-F099-E3F4-8F64B55DC6A8}"/>
              </a:ext>
            </a:extLst>
          </p:cNvPr>
          <p:cNvSpPr txBox="1"/>
          <p:nvPr/>
        </p:nvSpPr>
        <p:spPr>
          <a:xfrm>
            <a:off x="812800" y="635000"/>
            <a:ext cx="6096000" cy="810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4667" dirty="0">
                <a:solidFill>
                  <a:srgbClr val="007067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시연 영상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F73C1FE-605A-B2FD-1DDF-DB7FBC6591D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ko-KR" smtClean="0"/>
              <a:t>12</a:t>
            </a:fld>
            <a:endParaRPr lang="ko-KR" altLang="en-US"/>
          </a:p>
        </p:txBody>
      </p:sp>
      <p:pic>
        <p:nvPicPr>
          <p:cNvPr id="7" name="하나글로벌3차 최종">
            <a:hlinkClick r:id="" action="ppaction://media"/>
            <a:extLst>
              <a:ext uri="{FF2B5EF4-FFF2-40B4-BE49-F238E27FC236}">
                <a16:creationId xmlns:a16="http://schemas.microsoft.com/office/drawing/2014/main" id="{B434E7DE-6E98-6FD1-831F-2EA863D608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628" y="25400"/>
            <a:ext cx="12612503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5">
            <a:extLst>
              <a:ext uri="{FF2B5EF4-FFF2-40B4-BE49-F238E27FC236}">
                <a16:creationId xmlns:a16="http://schemas.microsoft.com/office/drawing/2014/main" id="{E6915D46-8443-D1FA-1996-B09D24EB5889}"/>
              </a:ext>
            </a:extLst>
          </p:cNvPr>
          <p:cNvGrpSpPr/>
          <p:nvPr/>
        </p:nvGrpSpPr>
        <p:grpSpPr>
          <a:xfrm>
            <a:off x="2345239" y="2578909"/>
            <a:ext cx="2780363" cy="2634981"/>
            <a:chOff x="1754446" y="3600450"/>
            <a:chExt cx="3086100" cy="5133975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0DCABAE4-DC96-1885-11A4-36488523A4E2}"/>
                </a:ext>
              </a:extLst>
            </p:cNvPr>
            <p:cNvSpPr/>
            <p:nvPr/>
          </p:nvSpPr>
          <p:spPr>
            <a:xfrm>
              <a:off x="1754460" y="3600450"/>
              <a:ext cx="3086100" cy="5133975"/>
            </a:xfrm>
            <a:custGeom>
              <a:avLst/>
              <a:gdLst/>
              <a:ahLst/>
              <a:cxnLst/>
              <a:rect l="l" t="t" r="r" b="b"/>
              <a:pathLst>
                <a:path w="3086100" h="5133975">
                  <a:moveTo>
                    <a:pt x="3086071" y="5133975"/>
                  </a:moveTo>
                  <a:lnTo>
                    <a:pt x="0" y="5133975"/>
                  </a:lnTo>
                  <a:lnTo>
                    <a:pt x="0" y="0"/>
                  </a:lnTo>
                  <a:lnTo>
                    <a:pt x="3086071" y="0"/>
                  </a:lnTo>
                  <a:lnTo>
                    <a:pt x="3086071" y="5133975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68EF2D25-799A-2861-0656-9BFB25D8469F}"/>
                </a:ext>
              </a:extLst>
            </p:cNvPr>
            <p:cNvSpPr/>
            <p:nvPr/>
          </p:nvSpPr>
          <p:spPr>
            <a:xfrm>
              <a:off x="1754441" y="3600462"/>
              <a:ext cx="3086100" cy="5132070"/>
            </a:xfrm>
            <a:custGeom>
              <a:avLst/>
              <a:gdLst/>
              <a:ahLst/>
              <a:cxnLst/>
              <a:rect l="l" t="t" r="r" b="b"/>
              <a:pathLst>
                <a:path w="3086100" h="5132070">
                  <a:moveTo>
                    <a:pt x="3086100" y="5084013"/>
                  </a:moveTo>
                  <a:lnTo>
                    <a:pt x="0" y="5084013"/>
                  </a:lnTo>
                  <a:lnTo>
                    <a:pt x="0" y="5131638"/>
                  </a:lnTo>
                  <a:lnTo>
                    <a:pt x="3086100" y="5131638"/>
                  </a:lnTo>
                  <a:lnTo>
                    <a:pt x="3086100" y="5084013"/>
                  </a:lnTo>
                  <a:close/>
                </a:path>
                <a:path w="3086100" h="5132070">
                  <a:moveTo>
                    <a:pt x="3086100" y="0"/>
                  </a:moveTo>
                  <a:lnTo>
                    <a:pt x="0" y="0"/>
                  </a:lnTo>
                  <a:lnTo>
                    <a:pt x="0" y="47625"/>
                  </a:lnTo>
                  <a:lnTo>
                    <a:pt x="3086100" y="47625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42B4B5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7" name="object 10">
            <a:extLst>
              <a:ext uri="{FF2B5EF4-FFF2-40B4-BE49-F238E27FC236}">
                <a16:creationId xmlns:a16="http://schemas.microsoft.com/office/drawing/2014/main" id="{02B2862F-EEDB-A7AB-6F58-90EF3D145D77}"/>
              </a:ext>
            </a:extLst>
          </p:cNvPr>
          <p:cNvSpPr/>
          <p:nvPr/>
        </p:nvSpPr>
        <p:spPr>
          <a:xfrm>
            <a:off x="3223218" y="2076757"/>
            <a:ext cx="1032857" cy="1039547"/>
          </a:xfrm>
          <a:custGeom>
            <a:avLst/>
            <a:gdLst/>
            <a:ahLst/>
            <a:cxnLst/>
            <a:rect l="l" t="t" r="r" b="b"/>
            <a:pathLst>
              <a:path w="1323975" h="1323975">
                <a:moveTo>
                  <a:pt x="661987" y="1323974"/>
                </a:moveTo>
                <a:lnTo>
                  <a:pt x="614711" y="1322312"/>
                </a:lnTo>
                <a:lnTo>
                  <a:pt x="568331" y="1317401"/>
                </a:lnTo>
                <a:lnTo>
                  <a:pt x="522961" y="1309351"/>
                </a:lnTo>
                <a:lnTo>
                  <a:pt x="478712" y="1298276"/>
                </a:lnTo>
                <a:lnTo>
                  <a:pt x="435697" y="1284288"/>
                </a:lnTo>
                <a:lnTo>
                  <a:pt x="394026" y="1267498"/>
                </a:lnTo>
                <a:lnTo>
                  <a:pt x="353813" y="1248019"/>
                </a:lnTo>
                <a:lnTo>
                  <a:pt x="315169" y="1225962"/>
                </a:lnTo>
                <a:lnTo>
                  <a:pt x="278207" y="1201440"/>
                </a:lnTo>
                <a:lnTo>
                  <a:pt x="243037" y="1174564"/>
                </a:lnTo>
                <a:lnTo>
                  <a:pt x="209774" y="1145447"/>
                </a:lnTo>
                <a:lnTo>
                  <a:pt x="178527" y="1114200"/>
                </a:lnTo>
                <a:lnTo>
                  <a:pt x="149410" y="1080936"/>
                </a:lnTo>
                <a:lnTo>
                  <a:pt x="122534" y="1045767"/>
                </a:lnTo>
                <a:lnTo>
                  <a:pt x="98012" y="1008805"/>
                </a:lnTo>
                <a:lnTo>
                  <a:pt x="75955" y="970161"/>
                </a:lnTo>
                <a:lnTo>
                  <a:pt x="56476" y="929948"/>
                </a:lnTo>
                <a:lnTo>
                  <a:pt x="39686" y="888277"/>
                </a:lnTo>
                <a:lnTo>
                  <a:pt x="25697" y="845262"/>
                </a:lnTo>
                <a:lnTo>
                  <a:pt x="14623" y="801013"/>
                </a:lnTo>
                <a:lnTo>
                  <a:pt x="6573" y="755643"/>
                </a:lnTo>
                <a:lnTo>
                  <a:pt x="1662" y="709263"/>
                </a:lnTo>
                <a:lnTo>
                  <a:pt x="0" y="661987"/>
                </a:lnTo>
                <a:lnTo>
                  <a:pt x="1662" y="614711"/>
                </a:lnTo>
                <a:lnTo>
                  <a:pt x="6573" y="568331"/>
                </a:lnTo>
                <a:lnTo>
                  <a:pt x="14623" y="522961"/>
                </a:lnTo>
                <a:lnTo>
                  <a:pt x="25697" y="478712"/>
                </a:lnTo>
                <a:lnTo>
                  <a:pt x="39686" y="435697"/>
                </a:lnTo>
                <a:lnTo>
                  <a:pt x="56476" y="394026"/>
                </a:lnTo>
                <a:lnTo>
                  <a:pt x="75955" y="353813"/>
                </a:lnTo>
                <a:lnTo>
                  <a:pt x="98012" y="315169"/>
                </a:lnTo>
                <a:lnTo>
                  <a:pt x="122534" y="278207"/>
                </a:lnTo>
                <a:lnTo>
                  <a:pt x="149410" y="243037"/>
                </a:lnTo>
                <a:lnTo>
                  <a:pt x="178527" y="209774"/>
                </a:lnTo>
                <a:lnTo>
                  <a:pt x="209774" y="178527"/>
                </a:lnTo>
                <a:lnTo>
                  <a:pt x="243037" y="149410"/>
                </a:lnTo>
                <a:lnTo>
                  <a:pt x="278207" y="122534"/>
                </a:lnTo>
                <a:lnTo>
                  <a:pt x="315169" y="98012"/>
                </a:lnTo>
                <a:lnTo>
                  <a:pt x="353813" y="75955"/>
                </a:lnTo>
                <a:lnTo>
                  <a:pt x="394026" y="56476"/>
                </a:lnTo>
                <a:lnTo>
                  <a:pt x="435697" y="39686"/>
                </a:lnTo>
                <a:lnTo>
                  <a:pt x="478712" y="25697"/>
                </a:lnTo>
                <a:lnTo>
                  <a:pt x="522961" y="14623"/>
                </a:lnTo>
                <a:lnTo>
                  <a:pt x="568331" y="6573"/>
                </a:lnTo>
                <a:lnTo>
                  <a:pt x="614711" y="1662"/>
                </a:lnTo>
                <a:lnTo>
                  <a:pt x="661987" y="0"/>
                </a:lnTo>
                <a:lnTo>
                  <a:pt x="709263" y="1662"/>
                </a:lnTo>
                <a:lnTo>
                  <a:pt x="755643" y="6573"/>
                </a:lnTo>
                <a:lnTo>
                  <a:pt x="801013" y="14623"/>
                </a:lnTo>
                <a:lnTo>
                  <a:pt x="845262" y="25697"/>
                </a:lnTo>
                <a:lnTo>
                  <a:pt x="888277" y="39686"/>
                </a:lnTo>
                <a:lnTo>
                  <a:pt x="929948" y="56476"/>
                </a:lnTo>
                <a:lnTo>
                  <a:pt x="970161" y="75955"/>
                </a:lnTo>
                <a:lnTo>
                  <a:pt x="1008805" y="98012"/>
                </a:lnTo>
                <a:lnTo>
                  <a:pt x="1045767" y="122534"/>
                </a:lnTo>
                <a:lnTo>
                  <a:pt x="1080936" y="149410"/>
                </a:lnTo>
                <a:lnTo>
                  <a:pt x="1114200" y="178527"/>
                </a:lnTo>
                <a:lnTo>
                  <a:pt x="1145447" y="209774"/>
                </a:lnTo>
                <a:lnTo>
                  <a:pt x="1174564" y="243037"/>
                </a:lnTo>
                <a:lnTo>
                  <a:pt x="1201440" y="278207"/>
                </a:lnTo>
                <a:lnTo>
                  <a:pt x="1225962" y="315169"/>
                </a:lnTo>
                <a:lnTo>
                  <a:pt x="1248019" y="353813"/>
                </a:lnTo>
                <a:lnTo>
                  <a:pt x="1267498" y="394026"/>
                </a:lnTo>
                <a:lnTo>
                  <a:pt x="1284288" y="435697"/>
                </a:lnTo>
                <a:lnTo>
                  <a:pt x="1298276" y="478712"/>
                </a:lnTo>
                <a:lnTo>
                  <a:pt x="1309351" y="522961"/>
                </a:lnTo>
                <a:lnTo>
                  <a:pt x="1317401" y="568331"/>
                </a:lnTo>
                <a:lnTo>
                  <a:pt x="1322312" y="614711"/>
                </a:lnTo>
                <a:lnTo>
                  <a:pt x="1323974" y="661987"/>
                </a:lnTo>
                <a:lnTo>
                  <a:pt x="1322312" y="709263"/>
                </a:lnTo>
                <a:lnTo>
                  <a:pt x="1317401" y="755643"/>
                </a:lnTo>
                <a:lnTo>
                  <a:pt x="1309351" y="801013"/>
                </a:lnTo>
                <a:lnTo>
                  <a:pt x="1298276" y="845262"/>
                </a:lnTo>
                <a:lnTo>
                  <a:pt x="1284288" y="888277"/>
                </a:lnTo>
                <a:lnTo>
                  <a:pt x="1267498" y="929948"/>
                </a:lnTo>
                <a:lnTo>
                  <a:pt x="1248019" y="970161"/>
                </a:lnTo>
                <a:lnTo>
                  <a:pt x="1225962" y="1008805"/>
                </a:lnTo>
                <a:lnTo>
                  <a:pt x="1201440" y="1045767"/>
                </a:lnTo>
                <a:lnTo>
                  <a:pt x="1174564" y="1080936"/>
                </a:lnTo>
                <a:lnTo>
                  <a:pt x="1145447" y="1114200"/>
                </a:lnTo>
                <a:lnTo>
                  <a:pt x="1114200" y="1145447"/>
                </a:lnTo>
                <a:lnTo>
                  <a:pt x="1080936" y="1174564"/>
                </a:lnTo>
                <a:lnTo>
                  <a:pt x="1045767" y="1201440"/>
                </a:lnTo>
                <a:lnTo>
                  <a:pt x="1008805" y="1225962"/>
                </a:lnTo>
                <a:lnTo>
                  <a:pt x="970161" y="1248019"/>
                </a:lnTo>
                <a:lnTo>
                  <a:pt x="929948" y="1267498"/>
                </a:lnTo>
                <a:lnTo>
                  <a:pt x="888277" y="1284288"/>
                </a:lnTo>
                <a:lnTo>
                  <a:pt x="845262" y="1298276"/>
                </a:lnTo>
                <a:lnTo>
                  <a:pt x="801013" y="1309351"/>
                </a:lnTo>
                <a:lnTo>
                  <a:pt x="755643" y="1317401"/>
                </a:lnTo>
                <a:lnTo>
                  <a:pt x="709263" y="1322312"/>
                </a:lnTo>
                <a:lnTo>
                  <a:pt x="661987" y="1323974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pPr marL="8467">
              <a:spcBef>
                <a:spcPts val="67"/>
              </a:spcBef>
            </a:pPr>
            <a:r>
              <a:rPr lang="en-US" altLang="ko-KR" sz="3200" b="1" spc="4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pPr marL="8467">
              <a:spcBef>
                <a:spcPts val="67"/>
              </a:spcBef>
            </a:pPr>
            <a:endParaRPr lang="ko-KR" altLang="en-US" sz="3200" dirty="0">
              <a:latin typeface="Calibri"/>
              <a:cs typeface="Calibri"/>
            </a:endParaRPr>
          </a:p>
        </p:txBody>
      </p:sp>
      <p:sp>
        <p:nvSpPr>
          <p:cNvPr id="25" name="object 17">
            <a:extLst>
              <a:ext uri="{FF2B5EF4-FFF2-40B4-BE49-F238E27FC236}">
                <a16:creationId xmlns:a16="http://schemas.microsoft.com/office/drawing/2014/main" id="{E3742FF7-B218-A5FB-B638-346B5E3CB78B}"/>
              </a:ext>
            </a:extLst>
          </p:cNvPr>
          <p:cNvSpPr txBox="1"/>
          <p:nvPr/>
        </p:nvSpPr>
        <p:spPr>
          <a:xfrm>
            <a:off x="3455212" y="2338413"/>
            <a:ext cx="733420" cy="500992"/>
          </a:xfrm>
          <a:prstGeom prst="rect">
            <a:avLst/>
          </a:prstGeom>
          <a:solidFill>
            <a:srgbClr val="42B4B5"/>
          </a:solidFill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200" b="1" spc="427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lang="en-US" sz="3200" b="1" spc="427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2D7290-6130-B245-4EF6-A96EBA6105AA}"/>
              </a:ext>
            </a:extLst>
          </p:cNvPr>
          <p:cNvSpPr txBox="1"/>
          <p:nvPr/>
        </p:nvSpPr>
        <p:spPr>
          <a:xfrm>
            <a:off x="2345234" y="2476469"/>
            <a:ext cx="2829657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2667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pPr algn="ctr"/>
            <a:endParaRPr lang="en-US" altLang="ko-KR" sz="2667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r>
              <a:rPr lang="ko-KR" altLang="en-US" sz="2667" dirty="0">
                <a:latin typeface="하나 M" panose="02020603020101020101" pitchFamily="18" charset="-127"/>
                <a:ea typeface="하나 M" panose="02020603020101020101" pitchFamily="18" charset="-127"/>
              </a:rPr>
              <a:t>실시간 다국어 채팅 </a:t>
            </a:r>
            <a:endParaRPr lang="en-US" altLang="ko-KR" sz="2667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pPr marL="304815" indent="-304815" algn="ctr">
              <a:buFont typeface="Arial" panose="020B0604020202020204" pitchFamily="34" charset="0"/>
              <a:buChar char="•"/>
            </a:pPr>
            <a:endParaRPr lang="en-US" altLang="ko-KR" sz="2667" dirty="0"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pPr algn="ctr"/>
            <a:r>
              <a:rPr lang="ko-KR" altLang="en-US" sz="2667" dirty="0">
                <a:latin typeface="하나 M" panose="02020603020101020101" pitchFamily="18" charset="-127"/>
                <a:ea typeface="하나 M" panose="02020603020101020101" pitchFamily="18" charset="-127"/>
              </a:rPr>
              <a:t> </a:t>
            </a:r>
            <a:endParaRPr lang="en-US" altLang="ko-KR" sz="2667" dirty="0">
              <a:latin typeface="하나 M" panose="02020603020101020101" pitchFamily="18" charset="-127"/>
              <a:ea typeface="하나 M" panose="02020603020101020101" pitchFamily="18" charset="-127"/>
            </a:endParaRPr>
          </a:p>
        </p:txBody>
      </p:sp>
      <p:sp>
        <p:nvSpPr>
          <p:cNvPr id="2" name="제목 72">
            <a:extLst>
              <a:ext uri="{FF2B5EF4-FFF2-40B4-BE49-F238E27FC236}">
                <a16:creationId xmlns:a16="http://schemas.microsoft.com/office/drawing/2014/main" id="{D508A4FF-2244-3605-476D-DEF333BC6352}"/>
              </a:ext>
            </a:extLst>
          </p:cNvPr>
          <p:cNvSpPr txBox="1">
            <a:spLocks/>
          </p:cNvSpPr>
          <p:nvPr/>
        </p:nvSpPr>
        <p:spPr>
          <a:xfrm>
            <a:off x="978094" y="824295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ko-KR" altLang="en-US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보완할 점</a:t>
            </a:r>
            <a:r>
              <a:rPr lang="en-US" altLang="ko-KR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/</a:t>
            </a:r>
            <a:r>
              <a:rPr lang="ko-KR" altLang="en-US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후기</a:t>
            </a:r>
          </a:p>
        </p:txBody>
      </p:sp>
      <p:sp>
        <p:nvSpPr>
          <p:cNvPr id="6" name="object 42">
            <a:extLst>
              <a:ext uri="{FF2B5EF4-FFF2-40B4-BE49-F238E27FC236}">
                <a16:creationId xmlns:a16="http://schemas.microsoft.com/office/drawing/2014/main" id="{7DF3CC0A-F37B-E7EA-8CFC-2AD5B713D2BB}"/>
              </a:ext>
            </a:extLst>
          </p:cNvPr>
          <p:cNvSpPr/>
          <p:nvPr/>
        </p:nvSpPr>
        <p:spPr>
          <a:xfrm>
            <a:off x="101600" y="1088118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2826B681-40C4-BD99-0E4B-CE677F99D87D}"/>
              </a:ext>
            </a:extLst>
          </p:cNvPr>
          <p:cNvSpPr/>
          <p:nvPr/>
        </p:nvSpPr>
        <p:spPr>
          <a:xfrm>
            <a:off x="10484382" y="1"/>
            <a:ext cx="1707727" cy="1532043"/>
          </a:xfrm>
          <a:custGeom>
            <a:avLst/>
            <a:gdLst/>
            <a:ahLst/>
            <a:cxnLst/>
            <a:rect l="l" t="t" r="r" b="b"/>
            <a:pathLst>
              <a:path w="2561590" h="2298065">
                <a:moveTo>
                  <a:pt x="0" y="0"/>
                </a:moveTo>
                <a:lnTo>
                  <a:pt x="2561426" y="0"/>
                </a:lnTo>
                <a:lnTo>
                  <a:pt x="2561426" y="2297962"/>
                </a:lnTo>
                <a:lnTo>
                  <a:pt x="0" y="0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rgbClr val="005C5D"/>
              </a:solidFill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2BEA2C8F-62B6-F73A-1501-E62045F200DE}"/>
              </a:ext>
            </a:extLst>
          </p:cNvPr>
          <p:cNvSpPr/>
          <p:nvPr/>
        </p:nvSpPr>
        <p:spPr>
          <a:xfrm>
            <a:off x="0" y="5380736"/>
            <a:ext cx="1670473" cy="1498600"/>
          </a:xfrm>
          <a:custGeom>
            <a:avLst/>
            <a:gdLst/>
            <a:ahLst/>
            <a:cxnLst/>
            <a:rect l="l" t="t" r="r" b="b"/>
            <a:pathLst>
              <a:path w="2505710" h="2247900">
                <a:moveTo>
                  <a:pt x="0" y="0"/>
                </a:moveTo>
                <a:lnTo>
                  <a:pt x="2505276" y="2247587"/>
                </a:lnTo>
                <a:lnTo>
                  <a:pt x="0" y="2247587"/>
                </a:lnTo>
                <a:lnTo>
                  <a:pt x="0" y="0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18" name="object 5">
            <a:extLst>
              <a:ext uri="{FF2B5EF4-FFF2-40B4-BE49-F238E27FC236}">
                <a16:creationId xmlns:a16="http://schemas.microsoft.com/office/drawing/2014/main" id="{77F02DEF-059E-E234-6C51-CCA0BE374401}"/>
              </a:ext>
            </a:extLst>
          </p:cNvPr>
          <p:cNvGrpSpPr/>
          <p:nvPr/>
        </p:nvGrpSpPr>
        <p:grpSpPr>
          <a:xfrm>
            <a:off x="7010400" y="2575464"/>
            <a:ext cx="2780363" cy="2634981"/>
            <a:chOff x="1754446" y="3600450"/>
            <a:chExt cx="3086100" cy="5133975"/>
          </a:xfrm>
        </p:grpSpPr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3E08E476-A170-0C6C-F460-6110D2468C45}"/>
                </a:ext>
              </a:extLst>
            </p:cNvPr>
            <p:cNvSpPr/>
            <p:nvPr/>
          </p:nvSpPr>
          <p:spPr>
            <a:xfrm>
              <a:off x="1754460" y="3600450"/>
              <a:ext cx="3086100" cy="5133975"/>
            </a:xfrm>
            <a:custGeom>
              <a:avLst/>
              <a:gdLst/>
              <a:ahLst/>
              <a:cxnLst/>
              <a:rect l="l" t="t" r="r" b="b"/>
              <a:pathLst>
                <a:path w="3086100" h="5133975">
                  <a:moveTo>
                    <a:pt x="3086071" y="5133975"/>
                  </a:moveTo>
                  <a:lnTo>
                    <a:pt x="0" y="5133975"/>
                  </a:lnTo>
                  <a:lnTo>
                    <a:pt x="0" y="0"/>
                  </a:lnTo>
                  <a:lnTo>
                    <a:pt x="3086071" y="0"/>
                  </a:lnTo>
                  <a:lnTo>
                    <a:pt x="3086071" y="5133975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4D4CB659-5BD8-EA15-512A-96F160CA0556}"/>
                </a:ext>
              </a:extLst>
            </p:cNvPr>
            <p:cNvSpPr/>
            <p:nvPr/>
          </p:nvSpPr>
          <p:spPr>
            <a:xfrm>
              <a:off x="1754441" y="3600462"/>
              <a:ext cx="3086100" cy="5132070"/>
            </a:xfrm>
            <a:custGeom>
              <a:avLst/>
              <a:gdLst/>
              <a:ahLst/>
              <a:cxnLst/>
              <a:rect l="l" t="t" r="r" b="b"/>
              <a:pathLst>
                <a:path w="3086100" h="5132070">
                  <a:moveTo>
                    <a:pt x="3086100" y="5084013"/>
                  </a:moveTo>
                  <a:lnTo>
                    <a:pt x="0" y="5084013"/>
                  </a:lnTo>
                  <a:lnTo>
                    <a:pt x="0" y="5131638"/>
                  </a:lnTo>
                  <a:lnTo>
                    <a:pt x="3086100" y="5131638"/>
                  </a:lnTo>
                  <a:lnTo>
                    <a:pt x="3086100" y="5084013"/>
                  </a:lnTo>
                  <a:close/>
                </a:path>
                <a:path w="3086100" h="5132070">
                  <a:moveTo>
                    <a:pt x="3086100" y="0"/>
                  </a:moveTo>
                  <a:lnTo>
                    <a:pt x="0" y="0"/>
                  </a:lnTo>
                  <a:lnTo>
                    <a:pt x="0" y="47625"/>
                  </a:lnTo>
                  <a:lnTo>
                    <a:pt x="3086100" y="47625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42B4B5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3" name="object 10">
            <a:extLst>
              <a:ext uri="{FF2B5EF4-FFF2-40B4-BE49-F238E27FC236}">
                <a16:creationId xmlns:a16="http://schemas.microsoft.com/office/drawing/2014/main" id="{37F6BE95-43E1-308D-BDAE-5BD8EF5A33B4}"/>
              </a:ext>
            </a:extLst>
          </p:cNvPr>
          <p:cNvSpPr/>
          <p:nvPr/>
        </p:nvSpPr>
        <p:spPr>
          <a:xfrm>
            <a:off x="7888380" y="2073313"/>
            <a:ext cx="1032857" cy="1039547"/>
          </a:xfrm>
          <a:custGeom>
            <a:avLst/>
            <a:gdLst/>
            <a:ahLst/>
            <a:cxnLst/>
            <a:rect l="l" t="t" r="r" b="b"/>
            <a:pathLst>
              <a:path w="1323975" h="1323975">
                <a:moveTo>
                  <a:pt x="661987" y="1323974"/>
                </a:moveTo>
                <a:lnTo>
                  <a:pt x="614711" y="1322312"/>
                </a:lnTo>
                <a:lnTo>
                  <a:pt x="568331" y="1317401"/>
                </a:lnTo>
                <a:lnTo>
                  <a:pt x="522961" y="1309351"/>
                </a:lnTo>
                <a:lnTo>
                  <a:pt x="478712" y="1298276"/>
                </a:lnTo>
                <a:lnTo>
                  <a:pt x="435697" y="1284288"/>
                </a:lnTo>
                <a:lnTo>
                  <a:pt x="394026" y="1267498"/>
                </a:lnTo>
                <a:lnTo>
                  <a:pt x="353813" y="1248019"/>
                </a:lnTo>
                <a:lnTo>
                  <a:pt x="315169" y="1225962"/>
                </a:lnTo>
                <a:lnTo>
                  <a:pt x="278207" y="1201440"/>
                </a:lnTo>
                <a:lnTo>
                  <a:pt x="243037" y="1174564"/>
                </a:lnTo>
                <a:lnTo>
                  <a:pt x="209774" y="1145447"/>
                </a:lnTo>
                <a:lnTo>
                  <a:pt x="178527" y="1114200"/>
                </a:lnTo>
                <a:lnTo>
                  <a:pt x="149410" y="1080936"/>
                </a:lnTo>
                <a:lnTo>
                  <a:pt x="122534" y="1045767"/>
                </a:lnTo>
                <a:lnTo>
                  <a:pt x="98012" y="1008805"/>
                </a:lnTo>
                <a:lnTo>
                  <a:pt x="75955" y="970161"/>
                </a:lnTo>
                <a:lnTo>
                  <a:pt x="56476" y="929948"/>
                </a:lnTo>
                <a:lnTo>
                  <a:pt x="39686" y="888277"/>
                </a:lnTo>
                <a:lnTo>
                  <a:pt x="25697" y="845262"/>
                </a:lnTo>
                <a:lnTo>
                  <a:pt x="14623" y="801013"/>
                </a:lnTo>
                <a:lnTo>
                  <a:pt x="6573" y="755643"/>
                </a:lnTo>
                <a:lnTo>
                  <a:pt x="1662" y="709263"/>
                </a:lnTo>
                <a:lnTo>
                  <a:pt x="0" y="661987"/>
                </a:lnTo>
                <a:lnTo>
                  <a:pt x="1662" y="614711"/>
                </a:lnTo>
                <a:lnTo>
                  <a:pt x="6573" y="568331"/>
                </a:lnTo>
                <a:lnTo>
                  <a:pt x="14623" y="522961"/>
                </a:lnTo>
                <a:lnTo>
                  <a:pt x="25697" y="478712"/>
                </a:lnTo>
                <a:lnTo>
                  <a:pt x="39686" y="435697"/>
                </a:lnTo>
                <a:lnTo>
                  <a:pt x="56476" y="394026"/>
                </a:lnTo>
                <a:lnTo>
                  <a:pt x="75955" y="353813"/>
                </a:lnTo>
                <a:lnTo>
                  <a:pt x="98012" y="315169"/>
                </a:lnTo>
                <a:lnTo>
                  <a:pt x="122534" y="278207"/>
                </a:lnTo>
                <a:lnTo>
                  <a:pt x="149410" y="243037"/>
                </a:lnTo>
                <a:lnTo>
                  <a:pt x="178527" y="209774"/>
                </a:lnTo>
                <a:lnTo>
                  <a:pt x="209774" y="178527"/>
                </a:lnTo>
                <a:lnTo>
                  <a:pt x="243037" y="149410"/>
                </a:lnTo>
                <a:lnTo>
                  <a:pt x="278207" y="122534"/>
                </a:lnTo>
                <a:lnTo>
                  <a:pt x="315169" y="98012"/>
                </a:lnTo>
                <a:lnTo>
                  <a:pt x="353813" y="75955"/>
                </a:lnTo>
                <a:lnTo>
                  <a:pt x="394026" y="56476"/>
                </a:lnTo>
                <a:lnTo>
                  <a:pt x="435697" y="39686"/>
                </a:lnTo>
                <a:lnTo>
                  <a:pt x="478712" y="25697"/>
                </a:lnTo>
                <a:lnTo>
                  <a:pt x="522961" y="14623"/>
                </a:lnTo>
                <a:lnTo>
                  <a:pt x="568331" y="6573"/>
                </a:lnTo>
                <a:lnTo>
                  <a:pt x="614711" y="1662"/>
                </a:lnTo>
                <a:lnTo>
                  <a:pt x="661987" y="0"/>
                </a:lnTo>
                <a:lnTo>
                  <a:pt x="709263" y="1662"/>
                </a:lnTo>
                <a:lnTo>
                  <a:pt x="755643" y="6573"/>
                </a:lnTo>
                <a:lnTo>
                  <a:pt x="801013" y="14623"/>
                </a:lnTo>
                <a:lnTo>
                  <a:pt x="845262" y="25697"/>
                </a:lnTo>
                <a:lnTo>
                  <a:pt x="888277" y="39686"/>
                </a:lnTo>
                <a:lnTo>
                  <a:pt x="929948" y="56476"/>
                </a:lnTo>
                <a:lnTo>
                  <a:pt x="970161" y="75955"/>
                </a:lnTo>
                <a:lnTo>
                  <a:pt x="1008805" y="98012"/>
                </a:lnTo>
                <a:lnTo>
                  <a:pt x="1045767" y="122534"/>
                </a:lnTo>
                <a:lnTo>
                  <a:pt x="1080936" y="149410"/>
                </a:lnTo>
                <a:lnTo>
                  <a:pt x="1114200" y="178527"/>
                </a:lnTo>
                <a:lnTo>
                  <a:pt x="1145447" y="209774"/>
                </a:lnTo>
                <a:lnTo>
                  <a:pt x="1174564" y="243037"/>
                </a:lnTo>
                <a:lnTo>
                  <a:pt x="1201440" y="278207"/>
                </a:lnTo>
                <a:lnTo>
                  <a:pt x="1225962" y="315169"/>
                </a:lnTo>
                <a:lnTo>
                  <a:pt x="1248019" y="353813"/>
                </a:lnTo>
                <a:lnTo>
                  <a:pt x="1267498" y="394026"/>
                </a:lnTo>
                <a:lnTo>
                  <a:pt x="1284288" y="435697"/>
                </a:lnTo>
                <a:lnTo>
                  <a:pt x="1298276" y="478712"/>
                </a:lnTo>
                <a:lnTo>
                  <a:pt x="1309351" y="522961"/>
                </a:lnTo>
                <a:lnTo>
                  <a:pt x="1317401" y="568331"/>
                </a:lnTo>
                <a:lnTo>
                  <a:pt x="1322312" y="614711"/>
                </a:lnTo>
                <a:lnTo>
                  <a:pt x="1323974" y="661987"/>
                </a:lnTo>
                <a:lnTo>
                  <a:pt x="1322312" y="709263"/>
                </a:lnTo>
                <a:lnTo>
                  <a:pt x="1317401" y="755643"/>
                </a:lnTo>
                <a:lnTo>
                  <a:pt x="1309351" y="801013"/>
                </a:lnTo>
                <a:lnTo>
                  <a:pt x="1298276" y="845262"/>
                </a:lnTo>
                <a:lnTo>
                  <a:pt x="1284288" y="888277"/>
                </a:lnTo>
                <a:lnTo>
                  <a:pt x="1267498" y="929948"/>
                </a:lnTo>
                <a:lnTo>
                  <a:pt x="1248019" y="970161"/>
                </a:lnTo>
                <a:lnTo>
                  <a:pt x="1225962" y="1008805"/>
                </a:lnTo>
                <a:lnTo>
                  <a:pt x="1201440" y="1045767"/>
                </a:lnTo>
                <a:lnTo>
                  <a:pt x="1174564" y="1080936"/>
                </a:lnTo>
                <a:lnTo>
                  <a:pt x="1145447" y="1114200"/>
                </a:lnTo>
                <a:lnTo>
                  <a:pt x="1114200" y="1145447"/>
                </a:lnTo>
                <a:lnTo>
                  <a:pt x="1080936" y="1174564"/>
                </a:lnTo>
                <a:lnTo>
                  <a:pt x="1045767" y="1201440"/>
                </a:lnTo>
                <a:lnTo>
                  <a:pt x="1008805" y="1225962"/>
                </a:lnTo>
                <a:lnTo>
                  <a:pt x="970161" y="1248019"/>
                </a:lnTo>
                <a:lnTo>
                  <a:pt x="929948" y="1267498"/>
                </a:lnTo>
                <a:lnTo>
                  <a:pt x="888277" y="1284288"/>
                </a:lnTo>
                <a:lnTo>
                  <a:pt x="845262" y="1298276"/>
                </a:lnTo>
                <a:lnTo>
                  <a:pt x="801013" y="1309351"/>
                </a:lnTo>
                <a:lnTo>
                  <a:pt x="755643" y="1317401"/>
                </a:lnTo>
                <a:lnTo>
                  <a:pt x="709263" y="1322312"/>
                </a:lnTo>
                <a:lnTo>
                  <a:pt x="661987" y="1323974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pPr marL="8467">
              <a:spcBef>
                <a:spcPts val="67"/>
              </a:spcBef>
            </a:pPr>
            <a:r>
              <a:rPr lang="en-US" altLang="ko-KR" sz="3200" b="1" spc="4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pPr marL="8467">
              <a:spcBef>
                <a:spcPts val="67"/>
              </a:spcBef>
            </a:pPr>
            <a:endParaRPr lang="ko-KR" altLang="en-US" sz="3200" dirty="0">
              <a:latin typeface="Calibri"/>
              <a:cs typeface="Calibri"/>
            </a:endParaRPr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6DB677E9-D3B0-5F9E-913A-7E16A5E7D72F}"/>
              </a:ext>
            </a:extLst>
          </p:cNvPr>
          <p:cNvSpPr txBox="1"/>
          <p:nvPr/>
        </p:nvSpPr>
        <p:spPr>
          <a:xfrm>
            <a:off x="8120373" y="2335938"/>
            <a:ext cx="733420" cy="500992"/>
          </a:xfrm>
          <a:prstGeom prst="rect">
            <a:avLst/>
          </a:prstGeom>
          <a:solidFill>
            <a:srgbClr val="42B4B5"/>
          </a:solidFill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3200" b="1" spc="427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lang="en-US" sz="3200" b="1" spc="427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8C548E-B125-6FDA-500F-EADF1C68C5FC}"/>
              </a:ext>
            </a:extLst>
          </p:cNvPr>
          <p:cNvSpPr txBox="1"/>
          <p:nvPr/>
        </p:nvSpPr>
        <p:spPr>
          <a:xfrm>
            <a:off x="7096902" y="3424476"/>
            <a:ext cx="278036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667" dirty="0">
              <a:latin typeface="하나 M" panose="02020603020101020101" pitchFamily="18" charset="-127"/>
              <a:ea typeface="하나 M" panose="02020603020101020101" pitchFamily="18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E9F091-C2FD-A83A-184F-C2E12DAE3D4E}"/>
              </a:ext>
            </a:extLst>
          </p:cNvPr>
          <p:cNvSpPr txBox="1"/>
          <p:nvPr/>
        </p:nvSpPr>
        <p:spPr>
          <a:xfrm>
            <a:off x="6683859" y="3297335"/>
            <a:ext cx="278036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67" dirty="0">
                <a:latin typeface="하나 M" panose="02020603020101020101" pitchFamily="18" charset="-127"/>
                <a:ea typeface="하나 M" panose="02020603020101020101" pitchFamily="18" charset="-127"/>
              </a:rPr>
              <a:t>	“</a:t>
            </a:r>
            <a:r>
              <a:rPr lang="ko-KR" altLang="en-US" sz="2667" dirty="0">
                <a:solidFill>
                  <a:srgbClr val="FF0000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피 </a:t>
            </a:r>
            <a:r>
              <a:rPr lang="ko-KR" altLang="en-US" sz="2667" dirty="0">
                <a:solidFill>
                  <a:schemeClr val="tx2">
                    <a:lumMod val="75000"/>
                  </a:schemeClr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땀</a:t>
            </a:r>
            <a:r>
              <a:rPr lang="ko-KR" altLang="en-US" sz="2667" dirty="0">
                <a:latin typeface="하나 M" panose="02020603020101020101" pitchFamily="18" charset="-127"/>
                <a:ea typeface="하나 M" panose="02020603020101020101" pitchFamily="18" charset="-127"/>
              </a:rPr>
              <a:t> </a:t>
            </a:r>
            <a:r>
              <a:rPr lang="ko-KR" altLang="en-US" sz="2667" dirty="0">
                <a:solidFill>
                  <a:schemeClr val="accent1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눈물</a:t>
            </a:r>
            <a:r>
              <a:rPr lang="en-US" altLang="ko-KR" sz="2667" dirty="0">
                <a:latin typeface="하나 M" panose="02020603020101020101" pitchFamily="18" charset="-127"/>
                <a:ea typeface="하나 M" panose="02020603020101020101" pitchFamily="18" charset="-127"/>
              </a:rPr>
              <a:t>”</a:t>
            </a:r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56C900D5-8089-D567-1454-B887F13891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ko-KR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7603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6641" y="583572"/>
            <a:ext cx="4875530" cy="6266603"/>
          </a:xfrm>
          <a:custGeom>
            <a:avLst/>
            <a:gdLst/>
            <a:ahLst/>
            <a:cxnLst/>
            <a:rect l="l" t="t" r="r" b="b"/>
            <a:pathLst>
              <a:path w="7313294" h="9399905">
                <a:moveTo>
                  <a:pt x="7313038" y="9399368"/>
                </a:moveTo>
                <a:lnTo>
                  <a:pt x="1021669" y="9399368"/>
                </a:lnTo>
                <a:lnTo>
                  <a:pt x="988902" y="9373722"/>
                </a:lnTo>
                <a:lnTo>
                  <a:pt x="956566" y="9335253"/>
                </a:lnTo>
                <a:lnTo>
                  <a:pt x="924667" y="9296783"/>
                </a:lnTo>
                <a:lnTo>
                  <a:pt x="893212" y="9258314"/>
                </a:lnTo>
                <a:lnTo>
                  <a:pt x="862207" y="9232667"/>
                </a:lnTo>
                <a:lnTo>
                  <a:pt x="831658" y="9194198"/>
                </a:lnTo>
                <a:lnTo>
                  <a:pt x="801571" y="9155729"/>
                </a:lnTo>
                <a:lnTo>
                  <a:pt x="771953" y="9117259"/>
                </a:lnTo>
                <a:lnTo>
                  <a:pt x="742809" y="9078790"/>
                </a:lnTo>
                <a:lnTo>
                  <a:pt x="714145" y="9040320"/>
                </a:lnTo>
                <a:lnTo>
                  <a:pt x="685968" y="9001851"/>
                </a:lnTo>
                <a:lnTo>
                  <a:pt x="658284" y="8963381"/>
                </a:lnTo>
                <a:lnTo>
                  <a:pt x="631098" y="8924912"/>
                </a:lnTo>
                <a:lnTo>
                  <a:pt x="604418" y="8873619"/>
                </a:lnTo>
                <a:lnTo>
                  <a:pt x="578249" y="8835150"/>
                </a:lnTo>
                <a:lnTo>
                  <a:pt x="552597" y="8796680"/>
                </a:lnTo>
                <a:lnTo>
                  <a:pt x="527468" y="8758211"/>
                </a:lnTo>
                <a:lnTo>
                  <a:pt x="502870" y="8706918"/>
                </a:lnTo>
                <a:lnTo>
                  <a:pt x="478807" y="8668449"/>
                </a:lnTo>
                <a:lnTo>
                  <a:pt x="455285" y="8629979"/>
                </a:lnTo>
                <a:lnTo>
                  <a:pt x="432312" y="8578687"/>
                </a:lnTo>
                <a:lnTo>
                  <a:pt x="409893" y="8540217"/>
                </a:lnTo>
                <a:lnTo>
                  <a:pt x="388034" y="8501748"/>
                </a:lnTo>
                <a:lnTo>
                  <a:pt x="366741" y="8450455"/>
                </a:lnTo>
                <a:lnTo>
                  <a:pt x="346021" y="8411986"/>
                </a:lnTo>
                <a:lnTo>
                  <a:pt x="325880" y="8360693"/>
                </a:lnTo>
                <a:lnTo>
                  <a:pt x="306323" y="8322224"/>
                </a:lnTo>
                <a:lnTo>
                  <a:pt x="287357" y="8270931"/>
                </a:lnTo>
                <a:lnTo>
                  <a:pt x="268989" y="8219639"/>
                </a:lnTo>
                <a:lnTo>
                  <a:pt x="251064" y="8181169"/>
                </a:lnTo>
                <a:lnTo>
                  <a:pt x="233803" y="8129877"/>
                </a:lnTo>
                <a:lnTo>
                  <a:pt x="217201" y="8091407"/>
                </a:lnTo>
                <a:lnTo>
                  <a:pt x="201252" y="8040114"/>
                </a:lnTo>
                <a:lnTo>
                  <a:pt x="185952" y="7988822"/>
                </a:lnTo>
                <a:lnTo>
                  <a:pt x="171296" y="7937529"/>
                </a:lnTo>
                <a:lnTo>
                  <a:pt x="157280" y="7911883"/>
                </a:lnTo>
                <a:lnTo>
                  <a:pt x="143897" y="7860590"/>
                </a:lnTo>
                <a:lnTo>
                  <a:pt x="131144" y="7809298"/>
                </a:lnTo>
                <a:lnTo>
                  <a:pt x="119015" y="7758005"/>
                </a:lnTo>
                <a:lnTo>
                  <a:pt x="107506" y="7719536"/>
                </a:lnTo>
                <a:lnTo>
                  <a:pt x="96612" y="7668243"/>
                </a:lnTo>
                <a:lnTo>
                  <a:pt x="86327" y="7616951"/>
                </a:lnTo>
                <a:lnTo>
                  <a:pt x="76647" y="7565658"/>
                </a:lnTo>
                <a:lnTo>
                  <a:pt x="67568" y="7527188"/>
                </a:lnTo>
                <a:lnTo>
                  <a:pt x="59083" y="7475896"/>
                </a:lnTo>
                <a:lnTo>
                  <a:pt x="51188" y="7424603"/>
                </a:lnTo>
                <a:lnTo>
                  <a:pt x="43879" y="7373311"/>
                </a:lnTo>
                <a:lnTo>
                  <a:pt x="37151" y="7322018"/>
                </a:lnTo>
                <a:lnTo>
                  <a:pt x="30998" y="7270725"/>
                </a:lnTo>
                <a:lnTo>
                  <a:pt x="25416" y="7219433"/>
                </a:lnTo>
                <a:lnTo>
                  <a:pt x="20399" y="7180963"/>
                </a:lnTo>
                <a:lnTo>
                  <a:pt x="15944" y="7129671"/>
                </a:lnTo>
                <a:lnTo>
                  <a:pt x="12044" y="7078378"/>
                </a:lnTo>
                <a:lnTo>
                  <a:pt x="8696" y="7027086"/>
                </a:lnTo>
                <a:lnTo>
                  <a:pt x="5894" y="6975793"/>
                </a:lnTo>
                <a:lnTo>
                  <a:pt x="3633" y="6924500"/>
                </a:lnTo>
                <a:lnTo>
                  <a:pt x="1909" y="6873208"/>
                </a:lnTo>
                <a:lnTo>
                  <a:pt x="716" y="6821915"/>
                </a:lnTo>
                <a:lnTo>
                  <a:pt x="50" y="6783446"/>
                </a:lnTo>
                <a:lnTo>
                  <a:pt x="0" y="6719330"/>
                </a:lnTo>
                <a:lnTo>
                  <a:pt x="279" y="6680861"/>
                </a:lnTo>
                <a:lnTo>
                  <a:pt x="1164" y="6629568"/>
                </a:lnTo>
                <a:lnTo>
                  <a:pt x="2556" y="6591099"/>
                </a:lnTo>
                <a:lnTo>
                  <a:pt x="4451" y="6539806"/>
                </a:lnTo>
                <a:lnTo>
                  <a:pt x="6843" y="6488513"/>
                </a:lnTo>
                <a:lnTo>
                  <a:pt x="9727" y="6437221"/>
                </a:lnTo>
                <a:lnTo>
                  <a:pt x="13099" y="6385928"/>
                </a:lnTo>
                <a:lnTo>
                  <a:pt x="16954" y="6334636"/>
                </a:lnTo>
                <a:lnTo>
                  <a:pt x="21287" y="6283343"/>
                </a:lnTo>
                <a:lnTo>
                  <a:pt x="26093" y="6244873"/>
                </a:lnTo>
                <a:lnTo>
                  <a:pt x="31367" y="6193581"/>
                </a:lnTo>
                <a:lnTo>
                  <a:pt x="37104" y="6142288"/>
                </a:lnTo>
                <a:lnTo>
                  <a:pt x="43299" y="6090996"/>
                </a:lnTo>
                <a:lnTo>
                  <a:pt x="49948" y="6039703"/>
                </a:lnTo>
                <a:lnTo>
                  <a:pt x="57045" y="5988410"/>
                </a:lnTo>
                <a:lnTo>
                  <a:pt x="64586" y="5937118"/>
                </a:lnTo>
                <a:lnTo>
                  <a:pt x="72566" y="5885825"/>
                </a:lnTo>
                <a:lnTo>
                  <a:pt x="80980" y="5834533"/>
                </a:lnTo>
                <a:lnTo>
                  <a:pt x="89822" y="5796063"/>
                </a:lnTo>
                <a:lnTo>
                  <a:pt x="99089" y="5744771"/>
                </a:lnTo>
                <a:lnTo>
                  <a:pt x="108775" y="5693478"/>
                </a:lnTo>
                <a:lnTo>
                  <a:pt x="118876" y="5642185"/>
                </a:lnTo>
                <a:lnTo>
                  <a:pt x="129386" y="5590893"/>
                </a:lnTo>
                <a:lnTo>
                  <a:pt x="140300" y="5539600"/>
                </a:lnTo>
                <a:lnTo>
                  <a:pt x="151614" y="5488308"/>
                </a:lnTo>
                <a:lnTo>
                  <a:pt x="163323" y="5449838"/>
                </a:lnTo>
                <a:lnTo>
                  <a:pt x="175422" y="5398546"/>
                </a:lnTo>
                <a:lnTo>
                  <a:pt x="187906" y="5347253"/>
                </a:lnTo>
                <a:lnTo>
                  <a:pt x="200771" y="5295960"/>
                </a:lnTo>
                <a:lnTo>
                  <a:pt x="214010" y="5257491"/>
                </a:lnTo>
                <a:lnTo>
                  <a:pt x="227620" y="5219022"/>
                </a:lnTo>
                <a:lnTo>
                  <a:pt x="241595" y="5167729"/>
                </a:lnTo>
                <a:lnTo>
                  <a:pt x="255931" y="5116436"/>
                </a:lnTo>
                <a:lnTo>
                  <a:pt x="270623" y="5065144"/>
                </a:lnTo>
                <a:lnTo>
                  <a:pt x="285665" y="5026674"/>
                </a:lnTo>
                <a:lnTo>
                  <a:pt x="301054" y="4975382"/>
                </a:lnTo>
                <a:lnTo>
                  <a:pt x="317138" y="4924089"/>
                </a:lnTo>
                <a:lnTo>
                  <a:pt x="333485" y="4872796"/>
                </a:lnTo>
                <a:lnTo>
                  <a:pt x="350095" y="4834327"/>
                </a:lnTo>
                <a:lnTo>
                  <a:pt x="366967" y="4783034"/>
                </a:lnTo>
                <a:lnTo>
                  <a:pt x="384100" y="4731742"/>
                </a:lnTo>
                <a:lnTo>
                  <a:pt x="401494" y="4680449"/>
                </a:lnTo>
                <a:lnTo>
                  <a:pt x="419146" y="4641980"/>
                </a:lnTo>
                <a:lnTo>
                  <a:pt x="437058" y="4590687"/>
                </a:lnTo>
                <a:lnTo>
                  <a:pt x="455226" y="4539395"/>
                </a:lnTo>
                <a:lnTo>
                  <a:pt x="473652" y="4500925"/>
                </a:lnTo>
                <a:lnTo>
                  <a:pt x="492333" y="4449633"/>
                </a:lnTo>
                <a:lnTo>
                  <a:pt x="511270" y="4411163"/>
                </a:lnTo>
                <a:lnTo>
                  <a:pt x="530460" y="4359870"/>
                </a:lnTo>
                <a:lnTo>
                  <a:pt x="549904" y="4308578"/>
                </a:lnTo>
                <a:lnTo>
                  <a:pt x="569601" y="4270108"/>
                </a:lnTo>
                <a:lnTo>
                  <a:pt x="589549" y="4218816"/>
                </a:lnTo>
                <a:lnTo>
                  <a:pt x="609748" y="4180346"/>
                </a:lnTo>
                <a:lnTo>
                  <a:pt x="630196" y="4129054"/>
                </a:lnTo>
                <a:lnTo>
                  <a:pt x="650894" y="4090584"/>
                </a:lnTo>
                <a:lnTo>
                  <a:pt x="671840" y="4039292"/>
                </a:lnTo>
                <a:lnTo>
                  <a:pt x="693033" y="4000822"/>
                </a:lnTo>
                <a:lnTo>
                  <a:pt x="714473" y="3962353"/>
                </a:lnTo>
                <a:lnTo>
                  <a:pt x="736159" y="3923883"/>
                </a:lnTo>
                <a:lnTo>
                  <a:pt x="758089" y="3872591"/>
                </a:lnTo>
                <a:lnTo>
                  <a:pt x="780263" y="3834121"/>
                </a:lnTo>
                <a:lnTo>
                  <a:pt x="802680" y="3795652"/>
                </a:lnTo>
                <a:lnTo>
                  <a:pt x="825339" y="3744359"/>
                </a:lnTo>
                <a:lnTo>
                  <a:pt x="848240" y="3705890"/>
                </a:lnTo>
                <a:lnTo>
                  <a:pt x="871381" y="3654597"/>
                </a:lnTo>
                <a:lnTo>
                  <a:pt x="894762" y="3616128"/>
                </a:lnTo>
                <a:lnTo>
                  <a:pt x="918382" y="3577658"/>
                </a:lnTo>
                <a:lnTo>
                  <a:pt x="942239" y="3539189"/>
                </a:lnTo>
                <a:lnTo>
                  <a:pt x="966333" y="3487896"/>
                </a:lnTo>
                <a:lnTo>
                  <a:pt x="990664" y="3449427"/>
                </a:lnTo>
                <a:lnTo>
                  <a:pt x="1015230" y="3410957"/>
                </a:lnTo>
                <a:lnTo>
                  <a:pt x="1040031" y="3372488"/>
                </a:lnTo>
                <a:lnTo>
                  <a:pt x="1065065" y="3321195"/>
                </a:lnTo>
                <a:lnTo>
                  <a:pt x="1090332" y="3282726"/>
                </a:lnTo>
                <a:lnTo>
                  <a:pt x="1115830" y="3244256"/>
                </a:lnTo>
                <a:lnTo>
                  <a:pt x="1141560" y="3205787"/>
                </a:lnTo>
                <a:lnTo>
                  <a:pt x="1167520" y="3167318"/>
                </a:lnTo>
                <a:lnTo>
                  <a:pt x="1193710" y="3128848"/>
                </a:lnTo>
                <a:lnTo>
                  <a:pt x="1220128" y="3090379"/>
                </a:lnTo>
                <a:lnTo>
                  <a:pt x="1246773" y="3039086"/>
                </a:lnTo>
                <a:lnTo>
                  <a:pt x="1273645" y="3000617"/>
                </a:lnTo>
                <a:lnTo>
                  <a:pt x="1300744" y="2962147"/>
                </a:lnTo>
                <a:lnTo>
                  <a:pt x="1328067" y="2923678"/>
                </a:lnTo>
                <a:lnTo>
                  <a:pt x="1355614" y="2885208"/>
                </a:lnTo>
                <a:lnTo>
                  <a:pt x="1383385" y="2846739"/>
                </a:lnTo>
                <a:lnTo>
                  <a:pt x="1411378" y="2808269"/>
                </a:lnTo>
                <a:lnTo>
                  <a:pt x="1439593" y="2769800"/>
                </a:lnTo>
                <a:lnTo>
                  <a:pt x="1468029" y="2731330"/>
                </a:lnTo>
                <a:lnTo>
                  <a:pt x="1496684" y="2692861"/>
                </a:lnTo>
                <a:lnTo>
                  <a:pt x="1525559" y="2667215"/>
                </a:lnTo>
                <a:lnTo>
                  <a:pt x="1583962" y="2603099"/>
                </a:lnTo>
                <a:lnTo>
                  <a:pt x="1643231" y="2526160"/>
                </a:lnTo>
                <a:lnTo>
                  <a:pt x="1673188" y="2487691"/>
                </a:lnTo>
                <a:lnTo>
                  <a:pt x="1703359" y="2462044"/>
                </a:lnTo>
                <a:lnTo>
                  <a:pt x="1764339" y="2385105"/>
                </a:lnTo>
                <a:lnTo>
                  <a:pt x="1826165" y="2308166"/>
                </a:lnTo>
                <a:lnTo>
                  <a:pt x="1857393" y="2282520"/>
                </a:lnTo>
                <a:lnTo>
                  <a:pt x="1920474" y="2205581"/>
                </a:lnTo>
                <a:lnTo>
                  <a:pt x="1952325" y="2179935"/>
                </a:lnTo>
                <a:lnTo>
                  <a:pt x="1984383" y="2141466"/>
                </a:lnTo>
                <a:lnTo>
                  <a:pt x="2016646" y="2115819"/>
                </a:lnTo>
                <a:lnTo>
                  <a:pt x="2081784" y="2038880"/>
                </a:lnTo>
                <a:lnTo>
                  <a:pt x="2114658" y="2013234"/>
                </a:lnTo>
                <a:lnTo>
                  <a:pt x="2147734" y="1974765"/>
                </a:lnTo>
                <a:lnTo>
                  <a:pt x="2181011" y="1949118"/>
                </a:lnTo>
                <a:lnTo>
                  <a:pt x="2214488" y="1910649"/>
                </a:lnTo>
                <a:lnTo>
                  <a:pt x="2248165" y="1885003"/>
                </a:lnTo>
                <a:lnTo>
                  <a:pt x="2282039" y="1846533"/>
                </a:lnTo>
                <a:lnTo>
                  <a:pt x="2316112" y="1820887"/>
                </a:lnTo>
                <a:lnTo>
                  <a:pt x="2350381" y="1782417"/>
                </a:lnTo>
                <a:lnTo>
                  <a:pt x="2419507" y="1731125"/>
                </a:lnTo>
                <a:lnTo>
                  <a:pt x="2454362" y="1692655"/>
                </a:lnTo>
                <a:lnTo>
                  <a:pt x="2524650" y="1641363"/>
                </a:lnTo>
                <a:lnTo>
                  <a:pt x="2560082" y="1602893"/>
                </a:lnTo>
                <a:lnTo>
                  <a:pt x="2631517" y="1551601"/>
                </a:lnTo>
                <a:lnTo>
                  <a:pt x="2667519" y="1513131"/>
                </a:lnTo>
                <a:lnTo>
                  <a:pt x="2813400" y="1410546"/>
                </a:lnTo>
                <a:lnTo>
                  <a:pt x="2850334" y="1372077"/>
                </a:lnTo>
                <a:lnTo>
                  <a:pt x="3075772" y="1231022"/>
                </a:lnTo>
                <a:lnTo>
                  <a:pt x="3307646" y="1077144"/>
                </a:lnTo>
                <a:lnTo>
                  <a:pt x="3425939" y="1000205"/>
                </a:lnTo>
                <a:lnTo>
                  <a:pt x="3465713" y="987382"/>
                </a:lnTo>
                <a:lnTo>
                  <a:pt x="3626504" y="884797"/>
                </a:lnTo>
                <a:lnTo>
                  <a:pt x="3667121" y="871974"/>
                </a:lnTo>
                <a:lnTo>
                  <a:pt x="3748851" y="820681"/>
                </a:lnTo>
                <a:lnTo>
                  <a:pt x="3789963" y="807858"/>
                </a:lnTo>
                <a:lnTo>
                  <a:pt x="3872676" y="756565"/>
                </a:lnTo>
                <a:lnTo>
                  <a:pt x="3914276" y="743742"/>
                </a:lnTo>
                <a:lnTo>
                  <a:pt x="3956036" y="718096"/>
                </a:lnTo>
                <a:lnTo>
                  <a:pt x="3997956" y="705273"/>
                </a:lnTo>
                <a:lnTo>
                  <a:pt x="4082273" y="653980"/>
                </a:lnTo>
                <a:lnTo>
                  <a:pt x="4124668" y="641157"/>
                </a:lnTo>
                <a:lnTo>
                  <a:pt x="4167219" y="615511"/>
                </a:lnTo>
                <a:lnTo>
                  <a:pt x="4252788" y="589864"/>
                </a:lnTo>
                <a:lnTo>
                  <a:pt x="4295804" y="564218"/>
                </a:lnTo>
                <a:lnTo>
                  <a:pt x="4338972" y="551395"/>
                </a:lnTo>
                <a:lnTo>
                  <a:pt x="4382293" y="525749"/>
                </a:lnTo>
                <a:lnTo>
                  <a:pt x="4469389" y="500102"/>
                </a:lnTo>
                <a:lnTo>
                  <a:pt x="4513161" y="474456"/>
                </a:lnTo>
                <a:lnTo>
                  <a:pt x="4645368" y="435987"/>
                </a:lnTo>
                <a:lnTo>
                  <a:pt x="4689731" y="410340"/>
                </a:lnTo>
                <a:lnTo>
                  <a:pt x="4868626" y="359048"/>
                </a:lnTo>
                <a:lnTo>
                  <a:pt x="4913707" y="333401"/>
                </a:lnTo>
                <a:lnTo>
                  <a:pt x="5418719" y="192347"/>
                </a:lnTo>
                <a:lnTo>
                  <a:pt x="5465436" y="192347"/>
                </a:lnTo>
                <a:lnTo>
                  <a:pt x="5653604" y="141054"/>
                </a:lnTo>
                <a:lnTo>
                  <a:pt x="5700967" y="141054"/>
                </a:lnTo>
                <a:lnTo>
                  <a:pt x="5796071" y="115408"/>
                </a:lnTo>
                <a:lnTo>
                  <a:pt x="5843810" y="115408"/>
                </a:lnTo>
                <a:lnTo>
                  <a:pt x="5939661" y="89762"/>
                </a:lnTo>
                <a:lnTo>
                  <a:pt x="5987769" y="89762"/>
                </a:lnTo>
                <a:lnTo>
                  <a:pt x="6084350" y="64115"/>
                </a:lnTo>
                <a:lnTo>
                  <a:pt x="6132821" y="64115"/>
                </a:lnTo>
                <a:lnTo>
                  <a:pt x="6181410" y="51292"/>
                </a:lnTo>
                <a:lnTo>
                  <a:pt x="6230117" y="51292"/>
                </a:lnTo>
                <a:lnTo>
                  <a:pt x="6278942" y="38469"/>
                </a:lnTo>
                <a:lnTo>
                  <a:pt x="6327882" y="38469"/>
                </a:lnTo>
                <a:lnTo>
                  <a:pt x="6376938" y="25646"/>
                </a:lnTo>
                <a:lnTo>
                  <a:pt x="6475392" y="25646"/>
                </a:lnTo>
                <a:lnTo>
                  <a:pt x="6524789" y="12823"/>
                </a:lnTo>
                <a:lnTo>
                  <a:pt x="6623918" y="12823"/>
                </a:lnTo>
                <a:lnTo>
                  <a:pt x="6673648" y="0"/>
                </a:lnTo>
                <a:lnTo>
                  <a:pt x="7313038" y="0"/>
                </a:lnTo>
                <a:lnTo>
                  <a:pt x="7313038" y="9399368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E207B-C9C7-55F1-D187-90F61BF14494}"/>
              </a:ext>
            </a:extLst>
          </p:cNvPr>
          <p:cNvSpPr txBox="1"/>
          <p:nvPr/>
        </p:nvSpPr>
        <p:spPr>
          <a:xfrm>
            <a:off x="1346200" y="825501"/>
            <a:ext cx="553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334" dirty="0">
                <a:solidFill>
                  <a:srgbClr val="008485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THANK</a:t>
            </a:r>
            <a:r>
              <a:rPr lang="en-US" altLang="ko-KR" sz="7334" dirty="0">
                <a:latin typeface="하나 M" panose="02020603020101020101" pitchFamily="18" charset="-127"/>
                <a:ea typeface="하나 M" panose="02020603020101020101" pitchFamily="18" charset="-127"/>
              </a:rPr>
              <a:t> </a:t>
            </a:r>
            <a:r>
              <a:rPr lang="en-US" altLang="ko-KR" sz="7334" dirty="0">
                <a:solidFill>
                  <a:srgbClr val="01A9A9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YOU</a:t>
            </a:r>
            <a:endParaRPr lang="ko-KR" altLang="en-US" sz="7334" dirty="0">
              <a:solidFill>
                <a:srgbClr val="01A9A9"/>
              </a:solidFill>
              <a:latin typeface="하나 M" panose="02020603020101020101" pitchFamily="18" charset="-127"/>
              <a:ea typeface="하나 M" panose="02020603020101020101" pitchFamily="18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8549709-A60D-10D2-69A2-7EC4CF4097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altLang="ko-KR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72">
            <a:extLst>
              <a:ext uri="{FF2B5EF4-FFF2-40B4-BE49-F238E27FC236}">
                <a16:creationId xmlns:a16="http://schemas.microsoft.com/office/drawing/2014/main" id="{04095E04-6771-7559-5972-23E3A3BCCA4B}"/>
              </a:ext>
            </a:extLst>
          </p:cNvPr>
          <p:cNvSpPr txBox="1">
            <a:spLocks/>
          </p:cNvSpPr>
          <p:nvPr/>
        </p:nvSpPr>
        <p:spPr>
          <a:xfrm>
            <a:off x="5574808" y="2585133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ko-KR" altLang="en-US" sz="4667" kern="0" spc="23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부록</a:t>
            </a:r>
            <a:endParaRPr lang="ko-KR" altLang="en-US" sz="4667" kern="0" dirty="0">
              <a:solidFill>
                <a:srgbClr val="005C5D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1CF3E6B-909F-B4AA-DA8E-1A6F087D53ED}"/>
              </a:ext>
            </a:extLst>
          </p:cNvPr>
          <p:cNvSpPr/>
          <p:nvPr/>
        </p:nvSpPr>
        <p:spPr>
          <a:xfrm>
            <a:off x="0" y="5754630"/>
            <a:ext cx="446617" cy="1103630"/>
          </a:xfrm>
          <a:custGeom>
            <a:avLst/>
            <a:gdLst/>
            <a:ahLst/>
            <a:cxnLst/>
            <a:rect l="l" t="t" r="r" b="b"/>
            <a:pathLst>
              <a:path w="669925" h="1655445">
                <a:moveTo>
                  <a:pt x="294854" y="1655055"/>
                </a:moveTo>
                <a:lnTo>
                  <a:pt x="0" y="1655055"/>
                </a:lnTo>
                <a:lnTo>
                  <a:pt x="0" y="0"/>
                </a:lnTo>
                <a:lnTo>
                  <a:pt x="50857" y="16825"/>
                </a:lnTo>
                <a:lnTo>
                  <a:pt x="93679" y="33709"/>
                </a:lnTo>
                <a:lnTo>
                  <a:pt x="135449" y="52593"/>
                </a:lnTo>
                <a:lnTo>
                  <a:pt x="176108" y="73417"/>
                </a:lnTo>
                <a:lnTo>
                  <a:pt x="215597" y="96123"/>
                </a:lnTo>
                <a:lnTo>
                  <a:pt x="253856" y="120651"/>
                </a:lnTo>
                <a:lnTo>
                  <a:pt x="290827" y="146941"/>
                </a:lnTo>
                <a:lnTo>
                  <a:pt x="326450" y="174935"/>
                </a:lnTo>
                <a:lnTo>
                  <a:pt x="360665" y="204573"/>
                </a:lnTo>
                <a:lnTo>
                  <a:pt x="393414" y="235796"/>
                </a:lnTo>
                <a:lnTo>
                  <a:pt x="424637" y="268545"/>
                </a:lnTo>
                <a:lnTo>
                  <a:pt x="454275" y="302761"/>
                </a:lnTo>
                <a:lnTo>
                  <a:pt x="482269" y="338383"/>
                </a:lnTo>
                <a:lnTo>
                  <a:pt x="508560" y="375354"/>
                </a:lnTo>
                <a:lnTo>
                  <a:pt x="533088" y="413613"/>
                </a:lnTo>
                <a:lnTo>
                  <a:pt x="555793" y="453102"/>
                </a:lnTo>
                <a:lnTo>
                  <a:pt x="576618" y="493762"/>
                </a:lnTo>
                <a:lnTo>
                  <a:pt x="595502" y="535532"/>
                </a:lnTo>
                <a:lnTo>
                  <a:pt x="612386" y="578354"/>
                </a:lnTo>
                <a:lnTo>
                  <a:pt x="627211" y="622168"/>
                </a:lnTo>
                <a:lnTo>
                  <a:pt x="639918" y="666916"/>
                </a:lnTo>
                <a:lnTo>
                  <a:pt x="650447" y="712538"/>
                </a:lnTo>
                <a:lnTo>
                  <a:pt x="658740" y="758974"/>
                </a:lnTo>
                <a:lnTo>
                  <a:pt x="664737" y="806166"/>
                </a:lnTo>
                <a:lnTo>
                  <a:pt x="668378" y="854055"/>
                </a:lnTo>
                <a:lnTo>
                  <a:pt x="669605" y="902580"/>
                </a:lnTo>
                <a:lnTo>
                  <a:pt x="668378" y="951105"/>
                </a:lnTo>
                <a:lnTo>
                  <a:pt x="664737" y="998994"/>
                </a:lnTo>
                <a:lnTo>
                  <a:pt x="658740" y="1046186"/>
                </a:lnTo>
                <a:lnTo>
                  <a:pt x="650447" y="1092622"/>
                </a:lnTo>
                <a:lnTo>
                  <a:pt x="639918" y="1138244"/>
                </a:lnTo>
                <a:lnTo>
                  <a:pt x="627211" y="1182992"/>
                </a:lnTo>
                <a:lnTo>
                  <a:pt x="612386" y="1226806"/>
                </a:lnTo>
                <a:lnTo>
                  <a:pt x="595502" y="1269628"/>
                </a:lnTo>
                <a:lnTo>
                  <a:pt x="576618" y="1311398"/>
                </a:lnTo>
                <a:lnTo>
                  <a:pt x="555793" y="1352058"/>
                </a:lnTo>
                <a:lnTo>
                  <a:pt x="533088" y="1391546"/>
                </a:lnTo>
                <a:lnTo>
                  <a:pt x="508560" y="1429806"/>
                </a:lnTo>
                <a:lnTo>
                  <a:pt x="482269" y="1466777"/>
                </a:lnTo>
                <a:lnTo>
                  <a:pt x="454275" y="1502399"/>
                </a:lnTo>
                <a:lnTo>
                  <a:pt x="424637" y="1536615"/>
                </a:lnTo>
                <a:lnTo>
                  <a:pt x="393414" y="1569364"/>
                </a:lnTo>
                <a:lnTo>
                  <a:pt x="360665" y="1600587"/>
                </a:lnTo>
                <a:lnTo>
                  <a:pt x="326450" y="1630225"/>
                </a:lnTo>
                <a:lnTo>
                  <a:pt x="294854" y="1655055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DB7F927D-3A99-676D-86EF-A388CE31C0E7}"/>
              </a:ext>
            </a:extLst>
          </p:cNvPr>
          <p:cNvSpPr/>
          <p:nvPr/>
        </p:nvSpPr>
        <p:spPr>
          <a:xfrm>
            <a:off x="11856043" y="1506973"/>
            <a:ext cx="336127" cy="1678940"/>
          </a:xfrm>
          <a:custGeom>
            <a:avLst/>
            <a:gdLst/>
            <a:ahLst/>
            <a:cxnLst/>
            <a:rect l="l" t="t" r="r" b="b"/>
            <a:pathLst>
              <a:path w="504190" h="2518410">
                <a:moveTo>
                  <a:pt x="503923" y="217754"/>
                </a:moveTo>
                <a:lnTo>
                  <a:pt x="463219" y="271335"/>
                </a:lnTo>
                <a:lnTo>
                  <a:pt x="437413" y="307936"/>
                </a:lnTo>
                <a:lnTo>
                  <a:pt x="412546" y="345224"/>
                </a:lnTo>
                <a:lnTo>
                  <a:pt x="388658" y="383209"/>
                </a:lnTo>
                <a:lnTo>
                  <a:pt x="365772" y="421855"/>
                </a:lnTo>
                <a:lnTo>
                  <a:pt x="343877" y="461162"/>
                </a:lnTo>
                <a:lnTo>
                  <a:pt x="323024" y="501091"/>
                </a:lnTo>
                <a:lnTo>
                  <a:pt x="303199" y="541629"/>
                </a:lnTo>
                <a:lnTo>
                  <a:pt x="284441" y="582777"/>
                </a:lnTo>
                <a:lnTo>
                  <a:pt x="266776" y="624484"/>
                </a:lnTo>
                <a:lnTo>
                  <a:pt x="250190" y="666762"/>
                </a:lnTo>
                <a:lnTo>
                  <a:pt x="234734" y="709587"/>
                </a:lnTo>
                <a:lnTo>
                  <a:pt x="220408" y="752932"/>
                </a:lnTo>
                <a:lnTo>
                  <a:pt x="207225" y="796785"/>
                </a:lnTo>
                <a:lnTo>
                  <a:pt x="195224" y="841121"/>
                </a:lnTo>
                <a:lnTo>
                  <a:pt x="184404" y="885939"/>
                </a:lnTo>
                <a:lnTo>
                  <a:pt x="174790" y="931202"/>
                </a:lnTo>
                <a:lnTo>
                  <a:pt x="166408" y="976896"/>
                </a:lnTo>
                <a:lnTo>
                  <a:pt x="159258" y="1023010"/>
                </a:lnTo>
                <a:lnTo>
                  <a:pt x="153365" y="1069530"/>
                </a:lnTo>
                <a:lnTo>
                  <a:pt x="148755" y="1116418"/>
                </a:lnTo>
                <a:lnTo>
                  <a:pt x="145440" y="1163675"/>
                </a:lnTo>
                <a:lnTo>
                  <a:pt x="143433" y="1211275"/>
                </a:lnTo>
                <a:lnTo>
                  <a:pt x="142773" y="1259205"/>
                </a:lnTo>
                <a:lnTo>
                  <a:pt x="143433" y="1307134"/>
                </a:lnTo>
                <a:lnTo>
                  <a:pt x="145440" y="1354734"/>
                </a:lnTo>
                <a:lnTo>
                  <a:pt x="148755" y="1401991"/>
                </a:lnTo>
                <a:lnTo>
                  <a:pt x="153365" y="1448892"/>
                </a:lnTo>
                <a:lnTo>
                  <a:pt x="159258" y="1495399"/>
                </a:lnTo>
                <a:lnTo>
                  <a:pt x="166408" y="1541513"/>
                </a:lnTo>
                <a:lnTo>
                  <a:pt x="174790" y="1587220"/>
                </a:lnTo>
                <a:lnTo>
                  <a:pt x="184404" y="1632483"/>
                </a:lnTo>
                <a:lnTo>
                  <a:pt x="195224" y="1677289"/>
                </a:lnTo>
                <a:lnTo>
                  <a:pt x="207225" y="1721637"/>
                </a:lnTo>
                <a:lnTo>
                  <a:pt x="220408" y="1765490"/>
                </a:lnTo>
                <a:lnTo>
                  <a:pt x="234734" y="1808835"/>
                </a:lnTo>
                <a:lnTo>
                  <a:pt x="250190" y="1851647"/>
                </a:lnTo>
                <a:lnTo>
                  <a:pt x="266776" y="1893925"/>
                </a:lnTo>
                <a:lnTo>
                  <a:pt x="284441" y="1935645"/>
                </a:lnTo>
                <a:lnTo>
                  <a:pt x="303199" y="1976793"/>
                </a:lnTo>
                <a:lnTo>
                  <a:pt x="323024" y="2017331"/>
                </a:lnTo>
                <a:lnTo>
                  <a:pt x="343877" y="2057273"/>
                </a:lnTo>
                <a:lnTo>
                  <a:pt x="365772" y="2096566"/>
                </a:lnTo>
                <a:lnTo>
                  <a:pt x="388670" y="2135213"/>
                </a:lnTo>
                <a:lnTo>
                  <a:pt x="412559" y="2173198"/>
                </a:lnTo>
                <a:lnTo>
                  <a:pt x="437413" y="2210498"/>
                </a:lnTo>
                <a:lnTo>
                  <a:pt x="463232" y="2247087"/>
                </a:lnTo>
                <a:lnTo>
                  <a:pt x="489978" y="2282952"/>
                </a:lnTo>
                <a:lnTo>
                  <a:pt x="503923" y="2300668"/>
                </a:lnTo>
                <a:lnTo>
                  <a:pt x="503923" y="217754"/>
                </a:lnTo>
                <a:close/>
              </a:path>
              <a:path w="504190" h="2518410">
                <a:moveTo>
                  <a:pt x="503923" y="0"/>
                </a:moveTo>
                <a:lnTo>
                  <a:pt x="459828" y="47840"/>
                </a:lnTo>
                <a:lnTo>
                  <a:pt x="430644" y="81597"/>
                </a:lnTo>
                <a:lnTo>
                  <a:pt x="402285" y="116065"/>
                </a:lnTo>
                <a:lnTo>
                  <a:pt x="374751" y="151231"/>
                </a:lnTo>
                <a:lnTo>
                  <a:pt x="348056" y="187058"/>
                </a:lnTo>
                <a:lnTo>
                  <a:pt x="322224" y="223570"/>
                </a:lnTo>
                <a:lnTo>
                  <a:pt x="297268" y="260718"/>
                </a:lnTo>
                <a:lnTo>
                  <a:pt x="273202" y="298500"/>
                </a:lnTo>
                <a:lnTo>
                  <a:pt x="250050" y="336905"/>
                </a:lnTo>
                <a:lnTo>
                  <a:pt x="227812" y="375907"/>
                </a:lnTo>
                <a:lnTo>
                  <a:pt x="206514" y="415493"/>
                </a:lnTo>
                <a:lnTo>
                  <a:pt x="186169" y="455663"/>
                </a:lnTo>
                <a:lnTo>
                  <a:pt x="166789" y="496379"/>
                </a:lnTo>
                <a:lnTo>
                  <a:pt x="148386" y="537641"/>
                </a:lnTo>
                <a:lnTo>
                  <a:pt x="130987" y="579437"/>
                </a:lnTo>
                <a:lnTo>
                  <a:pt x="114604" y="621741"/>
                </a:lnTo>
                <a:lnTo>
                  <a:pt x="99250" y="664540"/>
                </a:lnTo>
                <a:lnTo>
                  <a:pt x="84924" y="707821"/>
                </a:lnTo>
                <a:lnTo>
                  <a:pt x="71666" y="751560"/>
                </a:lnTo>
                <a:lnTo>
                  <a:pt x="59486" y="795756"/>
                </a:lnTo>
                <a:lnTo>
                  <a:pt x="48387" y="840397"/>
                </a:lnTo>
                <a:lnTo>
                  <a:pt x="38392" y="885444"/>
                </a:lnTo>
                <a:lnTo>
                  <a:pt x="29527" y="930910"/>
                </a:lnTo>
                <a:lnTo>
                  <a:pt x="21780" y="976757"/>
                </a:lnTo>
                <a:lnTo>
                  <a:pt x="15189" y="1022985"/>
                </a:lnTo>
                <a:lnTo>
                  <a:pt x="9766" y="1069568"/>
                </a:lnTo>
                <a:lnTo>
                  <a:pt x="5511" y="1116495"/>
                </a:lnTo>
                <a:lnTo>
                  <a:pt x="2463" y="1163751"/>
                </a:lnTo>
                <a:lnTo>
                  <a:pt x="635" y="1211084"/>
                </a:lnTo>
                <a:lnTo>
                  <a:pt x="0" y="1259141"/>
                </a:lnTo>
                <a:lnTo>
                  <a:pt x="622" y="1307084"/>
                </a:lnTo>
                <a:lnTo>
                  <a:pt x="2463" y="1354658"/>
                </a:lnTo>
                <a:lnTo>
                  <a:pt x="5511" y="1401914"/>
                </a:lnTo>
                <a:lnTo>
                  <a:pt x="9766" y="1448854"/>
                </a:lnTo>
                <a:lnTo>
                  <a:pt x="15189" y="1495437"/>
                </a:lnTo>
                <a:lnTo>
                  <a:pt x="21780" y="1541665"/>
                </a:lnTo>
                <a:lnTo>
                  <a:pt x="29527" y="1587512"/>
                </a:lnTo>
                <a:lnTo>
                  <a:pt x="38392" y="1632966"/>
                </a:lnTo>
                <a:lnTo>
                  <a:pt x="48387" y="1678025"/>
                </a:lnTo>
                <a:lnTo>
                  <a:pt x="59486" y="1722666"/>
                </a:lnTo>
                <a:lnTo>
                  <a:pt x="71666" y="1766862"/>
                </a:lnTo>
                <a:lnTo>
                  <a:pt x="84924" y="1810600"/>
                </a:lnTo>
                <a:lnTo>
                  <a:pt x="99250" y="1853882"/>
                </a:lnTo>
                <a:lnTo>
                  <a:pt x="114604" y="1896681"/>
                </a:lnTo>
                <a:lnTo>
                  <a:pt x="130987" y="1938985"/>
                </a:lnTo>
                <a:lnTo>
                  <a:pt x="148386" y="1980780"/>
                </a:lnTo>
                <a:lnTo>
                  <a:pt x="166789" y="2022043"/>
                </a:lnTo>
                <a:lnTo>
                  <a:pt x="186169" y="2062759"/>
                </a:lnTo>
                <a:lnTo>
                  <a:pt x="206514" y="2102929"/>
                </a:lnTo>
                <a:lnTo>
                  <a:pt x="227812" y="2142515"/>
                </a:lnTo>
                <a:lnTo>
                  <a:pt x="250050" y="2181517"/>
                </a:lnTo>
                <a:lnTo>
                  <a:pt x="273202" y="2219922"/>
                </a:lnTo>
                <a:lnTo>
                  <a:pt x="297268" y="2257704"/>
                </a:lnTo>
                <a:lnTo>
                  <a:pt x="322224" y="2294852"/>
                </a:lnTo>
                <a:lnTo>
                  <a:pt x="348056" y="2331351"/>
                </a:lnTo>
                <a:lnTo>
                  <a:pt x="374751" y="2367191"/>
                </a:lnTo>
                <a:lnTo>
                  <a:pt x="402247" y="2402294"/>
                </a:lnTo>
                <a:lnTo>
                  <a:pt x="430644" y="2436812"/>
                </a:lnTo>
                <a:lnTo>
                  <a:pt x="459828" y="2470569"/>
                </a:lnTo>
                <a:lnTo>
                  <a:pt x="489813" y="2503601"/>
                </a:lnTo>
                <a:lnTo>
                  <a:pt x="503923" y="2518410"/>
                </a:lnTo>
                <a:lnTo>
                  <a:pt x="503923" y="2448217"/>
                </a:lnTo>
                <a:lnTo>
                  <a:pt x="493166" y="2436317"/>
                </a:lnTo>
                <a:lnTo>
                  <a:pt x="463943" y="2402344"/>
                </a:lnTo>
                <a:lnTo>
                  <a:pt x="435470" y="2367534"/>
                </a:lnTo>
                <a:lnTo>
                  <a:pt x="407911" y="2332063"/>
                </a:lnTo>
                <a:lnTo>
                  <a:pt x="381228" y="2295880"/>
                </a:lnTo>
                <a:lnTo>
                  <a:pt x="355447" y="2259012"/>
                </a:lnTo>
                <a:lnTo>
                  <a:pt x="330581" y="2221484"/>
                </a:lnTo>
                <a:lnTo>
                  <a:pt x="306654" y="2183295"/>
                </a:lnTo>
                <a:lnTo>
                  <a:pt x="283654" y="2144471"/>
                </a:lnTo>
                <a:lnTo>
                  <a:pt x="261632" y="2105025"/>
                </a:lnTo>
                <a:lnTo>
                  <a:pt x="240588" y="2064969"/>
                </a:lnTo>
                <a:lnTo>
                  <a:pt x="220535" y="2024329"/>
                </a:lnTo>
                <a:lnTo>
                  <a:pt x="201485" y="1983117"/>
                </a:lnTo>
                <a:lnTo>
                  <a:pt x="183476" y="1941347"/>
                </a:lnTo>
                <a:lnTo>
                  <a:pt x="166509" y="1899043"/>
                </a:lnTo>
                <a:lnTo>
                  <a:pt x="150596" y="1856219"/>
                </a:lnTo>
                <a:lnTo>
                  <a:pt x="135763" y="1812874"/>
                </a:lnTo>
                <a:lnTo>
                  <a:pt x="122021" y="1769046"/>
                </a:lnTo>
                <a:lnTo>
                  <a:pt x="109397" y="1724748"/>
                </a:lnTo>
                <a:lnTo>
                  <a:pt x="97891" y="1679994"/>
                </a:lnTo>
                <a:lnTo>
                  <a:pt x="87528" y="1634794"/>
                </a:lnTo>
                <a:lnTo>
                  <a:pt x="78320" y="1589163"/>
                </a:lnTo>
                <a:lnTo>
                  <a:pt x="70294" y="1543126"/>
                </a:lnTo>
                <a:lnTo>
                  <a:pt x="63461" y="1496695"/>
                </a:lnTo>
                <a:lnTo>
                  <a:pt x="57823" y="1449895"/>
                </a:lnTo>
                <a:lnTo>
                  <a:pt x="53416" y="1402727"/>
                </a:lnTo>
                <a:lnTo>
                  <a:pt x="50241" y="1355217"/>
                </a:lnTo>
                <a:lnTo>
                  <a:pt x="48336" y="1307388"/>
                </a:lnTo>
                <a:lnTo>
                  <a:pt x="47688" y="1259230"/>
                </a:lnTo>
                <a:lnTo>
                  <a:pt x="48323" y="1211326"/>
                </a:lnTo>
                <a:lnTo>
                  <a:pt x="50241" y="1163243"/>
                </a:lnTo>
                <a:lnTo>
                  <a:pt x="53416" y="1115733"/>
                </a:lnTo>
                <a:lnTo>
                  <a:pt x="57823" y="1068565"/>
                </a:lnTo>
                <a:lnTo>
                  <a:pt x="63461" y="1021753"/>
                </a:lnTo>
                <a:lnTo>
                  <a:pt x="70294" y="975321"/>
                </a:lnTo>
                <a:lnTo>
                  <a:pt x="78320" y="929284"/>
                </a:lnTo>
                <a:lnTo>
                  <a:pt x="87528" y="883666"/>
                </a:lnTo>
                <a:lnTo>
                  <a:pt x="97891" y="838454"/>
                </a:lnTo>
                <a:lnTo>
                  <a:pt x="109397" y="793699"/>
                </a:lnTo>
                <a:lnTo>
                  <a:pt x="122021" y="749388"/>
                </a:lnTo>
                <a:lnTo>
                  <a:pt x="135763" y="705561"/>
                </a:lnTo>
                <a:lnTo>
                  <a:pt x="150596" y="662228"/>
                </a:lnTo>
                <a:lnTo>
                  <a:pt x="166509" y="619391"/>
                </a:lnTo>
                <a:lnTo>
                  <a:pt x="183476" y="577088"/>
                </a:lnTo>
                <a:lnTo>
                  <a:pt x="201485" y="535317"/>
                </a:lnTo>
                <a:lnTo>
                  <a:pt x="220535" y="494106"/>
                </a:lnTo>
                <a:lnTo>
                  <a:pt x="240588" y="453466"/>
                </a:lnTo>
                <a:lnTo>
                  <a:pt x="261632" y="413410"/>
                </a:lnTo>
                <a:lnTo>
                  <a:pt x="283654" y="373964"/>
                </a:lnTo>
                <a:lnTo>
                  <a:pt x="306654" y="335140"/>
                </a:lnTo>
                <a:lnTo>
                  <a:pt x="330581" y="296951"/>
                </a:lnTo>
                <a:lnTo>
                  <a:pt x="355447" y="259410"/>
                </a:lnTo>
                <a:lnTo>
                  <a:pt x="381228" y="222554"/>
                </a:lnTo>
                <a:lnTo>
                  <a:pt x="407911" y="186372"/>
                </a:lnTo>
                <a:lnTo>
                  <a:pt x="435470" y="150888"/>
                </a:lnTo>
                <a:lnTo>
                  <a:pt x="463892" y="116128"/>
                </a:lnTo>
                <a:lnTo>
                  <a:pt x="493166" y="82105"/>
                </a:lnTo>
                <a:lnTo>
                  <a:pt x="503923" y="70218"/>
                </a:lnTo>
                <a:lnTo>
                  <a:pt x="503923" y="0"/>
                </a:lnTo>
                <a:close/>
              </a:path>
            </a:pathLst>
          </a:custGeom>
          <a:solidFill>
            <a:srgbClr val="78E8C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046516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CBC3543E-CFBF-3173-DA3B-97BD2BD47C00}"/>
              </a:ext>
            </a:extLst>
          </p:cNvPr>
          <p:cNvSpPr/>
          <p:nvPr/>
        </p:nvSpPr>
        <p:spPr>
          <a:xfrm>
            <a:off x="6722445" y="1773238"/>
            <a:ext cx="4460282" cy="4317999"/>
          </a:xfrm>
          <a:prstGeom prst="rect">
            <a:avLst/>
          </a:prstGeom>
          <a:solidFill>
            <a:schemeClr val="bg1"/>
          </a:solidFill>
          <a:ln w="38100">
            <a:solidFill>
              <a:srgbClr val="31C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FC432D3F-CA51-5416-BE87-EAD4C7ECCA84}"/>
              </a:ext>
            </a:extLst>
          </p:cNvPr>
          <p:cNvSpPr/>
          <p:nvPr/>
        </p:nvSpPr>
        <p:spPr>
          <a:xfrm>
            <a:off x="1416050" y="1773239"/>
            <a:ext cx="4468150" cy="4317999"/>
          </a:xfrm>
          <a:prstGeom prst="rect">
            <a:avLst/>
          </a:prstGeom>
          <a:solidFill>
            <a:schemeClr val="bg1"/>
          </a:solidFill>
          <a:ln w="38100">
            <a:solidFill>
              <a:srgbClr val="31C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200"/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7FA8EC4A-2A85-19D3-02EF-A1884BB94448}"/>
              </a:ext>
            </a:extLst>
          </p:cNvPr>
          <p:cNvSpPr/>
          <p:nvPr/>
        </p:nvSpPr>
        <p:spPr>
          <a:xfrm>
            <a:off x="6711171" y="2546780"/>
            <a:ext cx="4489601" cy="8902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67" b="1" dirty="0">
                <a:latin typeface="하나 B" panose="02020603020101020101" pitchFamily="18" charset="-127"/>
                <a:ea typeface="하나 B" panose="02020603020101020101" pitchFamily="18" charset="-127"/>
              </a:rPr>
              <a:t>실시간 환율 정보 시스템 </a:t>
            </a:r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3DCE1529-2A86-13AF-48CF-A2334014BEC1}"/>
              </a:ext>
            </a:extLst>
          </p:cNvPr>
          <p:cNvSpPr/>
          <p:nvPr/>
        </p:nvSpPr>
        <p:spPr>
          <a:xfrm>
            <a:off x="6727591" y="3710930"/>
            <a:ext cx="4475259" cy="916131"/>
          </a:xfrm>
          <a:prstGeom prst="rect">
            <a:avLst/>
          </a:prstGeom>
          <a:solidFill>
            <a:srgbClr val="3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67" b="1" dirty="0">
                <a:solidFill>
                  <a:schemeClr val="bg1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Naver CLOVA OCR</a:t>
            </a:r>
            <a:endParaRPr lang="ko-KR" altLang="en-US" sz="1600" dirty="0">
              <a:solidFill>
                <a:schemeClr val="bg1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04D96936-6B4E-8101-D39D-CC219B64873F}"/>
              </a:ext>
            </a:extLst>
          </p:cNvPr>
          <p:cNvSpPr/>
          <p:nvPr/>
        </p:nvSpPr>
        <p:spPr>
          <a:xfrm>
            <a:off x="6740490" y="4931991"/>
            <a:ext cx="4460282" cy="854315"/>
          </a:xfrm>
          <a:prstGeom prst="rect">
            <a:avLst/>
          </a:prstGeom>
          <a:solidFill>
            <a:srgbClr val="3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67" b="1" dirty="0">
              <a:solidFill>
                <a:schemeClr val="bg1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779917A-E2B3-B4CC-D81B-9CA0F0DBB959}"/>
              </a:ext>
            </a:extLst>
          </p:cNvPr>
          <p:cNvSpPr txBox="1"/>
          <p:nvPr/>
        </p:nvSpPr>
        <p:spPr>
          <a:xfrm>
            <a:off x="2727139" y="1883281"/>
            <a:ext cx="3126924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67" dirty="0">
                <a:solidFill>
                  <a:srgbClr val="007067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Dubai Medium" panose="020B0603030403030204" pitchFamily="34" charset="-78"/>
              </a:rPr>
              <a:t>Hana Global</a:t>
            </a:r>
            <a:endParaRPr lang="ko-KR" altLang="en-US" sz="3067" dirty="0">
              <a:solidFill>
                <a:srgbClr val="007067"/>
              </a:solidFill>
              <a:latin typeface="하나 B" panose="02020603020101020101" pitchFamily="18" charset="-127"/>
              <a:ea typeface="하나 B" panose="02020603020101020101" pitchFamily="18" charset="-127"/>
              <a:cs typeface="Dubai Medium" panose="020B0603030403030204" pitchFamily="34" charset="-78"/>
            </a:endParaRPr>
          </a:p>
        </p:txBody>
      </p:sp>
      <p:pic>
        <p:nvPicPr>
          <p:cNvPr id="121" name="그림 120">
            <a:extLst>
              <a:ext uri="{FF2B5EF4-FFF2-40B4-BE49-F238E27FC236}">
                <a16:creationId xmlns:a16="http://schemas.microsoft.com/office/drawing/2014/main" id="{7C8F3ADB-F919-61CE-B74A-A30248235A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198" y1="14015" x2="44198" y2="14015"/>
                        <a14:foregroundMark x1="41481" y1="35227" x2="41481" y2="35227"/>
                        <a14:foregroundMark x1="20988" y1="30682" x2="50864" y2="36742"/>
                        <a14:foregroundMark x1="50864" y1="36742" x2="70370" y2="32197"/>
                        <a14:foregroundMark x1="70370" y1="32197" x2="70370" y2="32197"/>
                        <a14:foregroundMark x1="36543" y1="64015" x2="47901" y2="8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53" y="1881123"/>
            <a:ext cx="958481" cy="624788"/>
          </a:xfrm>
          <a:prstGeom prst="rect">
            <a:avLst/>
          </a:prstGeom>
        </p:spPr>
      </p:pic>
      <p:sp>
        <p:nvSpPr>
          <p:cNvPr id="126" name="타원 125">
            <a:extLst>
              <a:ext uri="{FF2B5EF4-FFF2-40B4-BE49-F238E27FC236}">
                <a16:creationId xmlns:a16="http://schemas.microsoft.com/office/drawing/2014/main" id="{84B2A033-9A13-C86D-94D2-7D494F725596}"/>
              </a:ext>
            </a:extLst>
          </p:cNvPr>
          <p:cNvSpPr/>
          <p:nvPr/>
        </p:nvSpPr>
        <p:spPr>
          <a:xfrm>
            <a:off x="3595372" y="2614037"/>
            <a:ext cx="641061" cy="539111"/>
          </a:xfrm>
          <a:prstGeom prst="ellipse">
            <a:avLst/>
          </a:prstGeom>
          <a:solidFill>
            <a:schemeClr val="bg1"/>
          </a:solidFill>
          <a:ln>
            <a:solidFill>
              <a:srgbClr val="31C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65" name="화살표: 오른쪽 164">
            <a:extLst>
              <a:ext uri="{FF2B5EF4-FFF2-40B4-BE49-F238E27FC236}">
                <a16:creationId xmlns:a16="http://schemas.microsoft.com/office/drawing/2014/main" id="{A4959FE9-E7C3-D9D2-E9B6-77D0C6D94A26}"/>
              </a:ext>
            </a:extLst>
          </p:cNvPr>
          <p:cNvSpPr/>
          <p:nvPr/>
        </p:nvSpPr>
        <p:spPr>
          <a:xfrm>
            <a:off x="6044674" y="2727929"/>
            <a:ext cx="542194" cy="286468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66" name="화살표: 오른쪽 165">
            <a:extLst>
              <a:ext uri="{FF2B5EF4-FFF2-40B4-BE49-F238E27FC236}">
                <a16:creationId xmlns:a16="http://schemas.microsoft.com/office/drawing/2014/main" id="{8E2D640D-4D91-E782-9950-5C083557BB3B}"/>
              </a:ext>
            </a:extLst>
          </p:cNvPr>
          <p:cNvSpPr/>
          <p:nvPr/>
        </p:nvSpPr>
        <p:spPr>
          <a:xfrm rot="10800000">
            <a:off x="5997045" y="2924596"/>
            <a:ext cx="553652" cy="347958"/>
          </a:xfrm>
          <a:prstGeom prst="rightArrow">
            <a:avLst/>
          </a:prstGeom>
          <a:solidFill>
            <a:srgbClr val="42B4B5"/>
          </a:solidFill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6D12BA0-2007-F1AA-4B16-4CB915418D3E}"/>
              </a:ext>
            </a:extLst>
          </p:cNvPr>
          <p:cNvSpPr/>
          <p:nvPr/>
        </p:nvSpPr>
        <p:spPr>
          <a:xfrm>
            <a:off x="1535475" y="2545516"/>
            <a:ext cx="4244375" cy="8368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/>
              <a:t>z</a:t>
            </a:r>
            <a:endParaRPr lang="ko-KR" altLang="en-US" sz="12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66608FB-3D1B-9077-145A-3E2D9EB3A541}"/>
              </a:ext>
            </a:extLst>
          </p:cNvPr>
          <p:cNvSpPr/>
          <p:nvPr/>
        </p:nvSpPr>
        <p:spPr>
          <a:xfrm>
            <a:off x="1568376" y="3687044"/>
            <a:ext cx="4181258" cy="8368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A39C2F1-70FD-D405-4EE7-44CA31E66878}"/>
              </a:ext>
            </a:extLst>
          </p:cNvPr>
          <p:cNvSpPr/>
          <p:nvPr/>
        </p:nvSpPr>
        <p:spPr>
          <a:xfrm>
            <a:off x="1656467" y="4908678"/>
            <a:ext cx="4107005" cy="8562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4F901C1-1E59-765C-3F9C-C49FDA90CC18}"/>
              </a:ext>
            </a:extLst>
          </p:cNvPr>
          <p:cNvGrpSpPr/>
          <p:nvPr/>
        </p:nvGrpSpPr>
        <p:grpSpPr>
          <a:xfrm>
            <a:off x="4670065" y="3696629"/>
            <a:ext cx="1588361" cy="803971"/>
            <a:chOff x="7950301" y="4333288"/>
            <a:chExt cx="2382542" cy="1205956"/>
          </a:xfrm>
        </p:grpSpPr>
        <p:sp>
          <p:nvSpPr>
            <p:cNvPr id="158" name="타원 157">
              <a:extLst>
                <a:ext uri="{FF2B5EF4-FFF2-40B4-BE49-F238E27FC236}">
                  <a16:creationId xmlns:a16="http://schemas.microsoft.com/office/drawing/2014/main" id="{10421643-ACE6-200C-1158-30F887EB7B7C}"/>
                </a:ext>
              </a:extLst>
            </p:cNvPr>
            <p:cNvSpPr/>
            <p:nvPr/>
          </p:nvSpPr>
          <p:spPr>
            <a:xfrm>
              <a:off x="8067748" y="4333288"/>
              <a:ext cx="961592" cy="8086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1C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157" name="object 44">
              <a:extLst>
                <a:ext uri="{FF2B5EF4-FFF2-40B4-BE49-F238E27FC236}">
                  <a16:creationId xmlns:a16="http://schemas.microsoft.com/office/drawing/2014/main" id="{287E599A-4254-91EE-5ABF-1965FCE51BDC}"/>
                </a:ext>
              </a:extLst>
            </p:cNvPr>
            <p:cNvSpPr txBox="1"/>
            <p:nvPr/>
          </p:nvSpPr>
          <p:spPr>
            <a:xfrm>
              <a:off x="7950301" y="5214891"/>
              <a:ext cx="2382542" cy="324353"/>
            </a:xfrm>
            <a:prstGeom prst="rect">
              <a:avLst/>
            </a:prstGeom>
          </p:spPr>
          <p:txBody>
            <a:bodyPr vert="horz" wrap="square" lIns="0" tIns="11007" rIns="0" bIns="0" rtlCol="0">
              <a:spAutoFit/>
            </a:bodyPr>
            <a:lstStyle/>
            <a:p>
              <a:pPr marL="8467">
                <a:spcBef>
                  <a:spcPts val="87"/>
                </a:spcBef>
              </a:pPr>
              <a:r>
                <a:rPr lang="ko-KR" altLang="en-US" sz="1333" b="1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서류 제출</a:t>
              </a:r>
              <a:r>
                <a:rPr lang="en-US" altLang="ko-KR" sz="1333" b="1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/</a:t>
              </a:r>
              <a:r>
                <a:rPr lang="ko-KR" altLang="en-US" sz="1333" b="1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심사</a:t>
              </a:r>
              <a:endParaRPr sz="1333" b="1" dirty="0">
                <a:latin typeface="하나 L" panose="02020603020101020101" pitchFamily="18" charset="-127"/>
                <a:ea typeface="하나 L" panose="02020603020101020101" pitchFamily="18" charset="-127"/>
                <a:cs typeface="Malgun Gothic"/>
              </a:endParaRPr>
            </a:p>
          </p:txBody>
        </p:sp>
        <p:pic>
          <p:nvPicPr>
            <p:cNvPr id="160" name="그림 159">
              <a:extLst>
                <a:ext uri="{FF2B5EF4-FFF2-40B4-BE49-F238E27FC236}">
                  <a16:creationId xmlns:a16="http://schemas.microsoft.com/office/drawing/2014/main" id="{8B207D8A-A7A9-9EA4-00E2-93763D981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0217" y="4453918"/>
              <a:ext cx="614415" cy="584626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5A1B8CAD-23FA-1982-D027-328D41A927A3}"/>
              </a:ext>
            </a:extLst>
          </p:cNvPr>
          <p:cNvGrpSpPr/>
          <p:nvPr/>
        </p:nvGrpSpPr>
        <p:grpSpPr>
          <a:xfrm>
            <a:off x="2513113" y="2536736"/>
            <a:ext cx="1852055" cy="811563"/>
            <a:chOff x="4687131" y="4352452"/>
            <a:chExt cx="2643485" cy="1142839"/>
          </a:xfrm>
        </p:grpSpPr>
        <p:sp>
          <p:nvSpPr>
            <p:cNvPr id="127" name="타원 126">
              <a:extLst>
                <a:ext uri="{FF2B5EF4-FFF2-40B4-BE49-F238E27FC236}">
                  <a16:creationId xmlns:a16="http://schemas.microsoft.com/office/drawing/2014/main" id="{0C37D2B4-7259-FDE3-D59E-BDA85F192F2A}"/>
                </a:ext>
              </a:extLst>
            </p:cNvPr>
            <p:cNvSpPr/>
            <p:nvPr/>
          </p:nvSpPr>
          <p:spPr>
            <a:xfrm>
              <a:off x="4687131" y="4352452"/>
              <a:ext cx="961592" cy="8086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1C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55" name="object 44">
              <a:extLst>
                <a:ext uri="{FF2B5EF4-FFF2-40B4-BE49-F238E27FC236}">
                  <a16:creationId xmlns:a16="http://schemas.microsoft.com/office/drawing/2014/main" id="{AED1C899-F700-A240-0BA7-516DFF336AE0}"/>
                </a:ext>
              </a:extLst>
            </p:cNvPr>
            <p:cNvSpPr txBox="1"/>
            <p:nvPr/>
          </p:nvSpPr>
          <p:spPr>
            <a:xfrm>
              <a:off x="4948075" y="5190790"/>
              <a:ext cx="2382541" cy="304501"/>
            </a:xfrm>
            <a:prstGeom prst="rect">
              <a:avLst/>
            </a:prstGeom>
          </p:spPr>
          <p:txBody>
            <a:bodyPr vert="horz" wrap="square" lIns="0" tIns="11007" rIns="0" bIns="0" rtlCol="0">
              <a:spAutoFit/>
            </a:bodyPr>
            <a:lstStyle/>
            <a:p>
              <a:pPr marL="8467">
                <a:spcBef>
                  <a:spcPts val="87"/>
                </a:spcBef>
              </a:pPr>
              <a:r>
                <a:rPr lang="ko-KR" altLang="en-US" sz="1333" b="1" spc="-23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환전</a:t>
              </a:r>
              <a:r>
                <a:rPr lang="ko-KR" altLang="en-US" sz="1333" b="1" spc="-23" dirty="0">
                  <a:latin typeface="Malgun Gothic"/>
                  <a:cs typeface="Malgun Gothic"/>
                </a:rPr>
                <a:t> </a:t>
              </a:r>
              <a:endParaRPr sz="1333" b="1" dirty="0">
                <a:latin typeface="Malgun Gothic"/>
                <a:cs typeface="Malgun Gothic"/>
              </a:endParaRPr>
            </a:p>
          </p:txBody>
        </p: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12C38D05-05CF-0B66-EAF2-4FC94F12E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8577" y="4509438"/>
              <a:ext cx="520201" cy="523864"/>
            </a:xfrm>
            <a:prstGeom prst="rect">
              <a:avLst/>
            </a:prstGeom>
          </p:spPr>
        </p:pic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8C4F8B9-D157-EF79-ABBD-B5A63E10A7A2}"/>
              </a:ext>
            </a:extLst>
          </p:cNvPr>
          <p:cNvGrpSpPr/>
          <p:nvPr/>
        </p:nvGrpSpPr>
        <p:grpSpPr>
          <a:xfrm>
            <a:off x="4378274" y="2559464"/>
            <a:ext cx="1588361" cy="779153"/>
            <a:chOff x="3098323" y="4388961"/>
            <a:chExt cx="2382542" cy="1168729"/>
          </a:xfrm>
        </p:grpSpPr>
        <p:sp>
          <p:nvSpPr>
            <p:cNvPr id="124" name="object 44">
              <a:extLst>
                <a:ext uri="{FF2B5EF4-FFF2-40B4-BE49-F238E27FC236}">
                  <a16:creationId xmlns:a16="http://schemas.microsoft.com/office/drawing/2014/main" id="{3B99E88B-770E-AD8E-CCD4-F2D38B0AF758}"/>
                </a:ext>
              </a:extLst>
            </p:cNvPr>
            <p:cNvSpPr txBox="1"/>
            <p:nvPr/>
          </p:nvSpPr>
          <p:spPr>
            <a:xfrm>
              <a:off x="3098323" y="5233337"/>
              <a:ext cx="2382542" cy="324353"/>
            </a:xfrm>
            <a:prstGeom prst="rect">
              <a:avLst/>
            </a:prstGeom>
          </p:spPr>
          <p:txBody>
            <a:bodyPr vert="horz" wrap="square" lIns="0" tIns="11007" rIns="0" bIns="0" rtlCol="0">
              <a:spAutoFit/>
            </a:bodyPr>
            <a:lstStyle/>
            <a:p>
              <a:pPr marL="8467">
                <a:spcBef>
                  <a:spcPts val="87"/>
                </a:spcBef>
              </a:pPr>
              <a:r>
                <a:rPr lang="en-US" sz="1333" b="1" spc="-23" dirty="0">
                  <a:latin typeface="하나 B" panose="02020603020101020101" pitchFamily="18" charset="-127"/>
                  <a:ea typeface="하나 B" panose="02020603020101020101" pitchFamily="18" charset="-127"/>
                  <a:cs typeface="Malgun Gothic"/>
                </a:rPr>
                <a:t>    </a:t>
              </a:r>
              <a:r>
                <a:rPr lang="ko-KR" altLang="en-US" sz="1333" b="1" spc="-123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실시간  </a:t>
              </a:r>
              <a:r>
                <a:rPr sz="1333" b="1" spc="23" dirty="0" err="1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환율</a:t>
              </a:r>
              <a:r>
                <a:rPr lang="en-US" sz="1333" b="1" spc="23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 </a:t>
              </a:r>
              <a:r>
                <a:rPr lang="ko-KR" altLang="en-US" sz="1333" b="1" spc="23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조회</a:t>
              </a:r>
              <a:endParaRPr sz="1333" b="1" dirty="0">
                <a:latin typeface="하나 L" panose="02020603020101020101" pitchFamily="18" charset="-127"/>
                <a:ea typeface="하나 L" panose="02020603020101020101" pitchFamily="18" charset="-127"/>
                <a:cs typeface="Malgun Gothic"/>
              </a:endParaRPr>
            </a:p>
          </p:txBody>
        </p:sp>
        <p:sp>
          <p:nvSpPr>
            <p:cNvPr id="128" name="타원 127">
              <a:extLst>
                <a:ext uri="{FF2B5EF4-FFF2-40B4-BE49-F238E27FC236}">
                  <a16:creationId xmlns:a16="http://schemas.microsoft.com/office/drawing/2014/main" id="{EDB94818-9BEE-D0FC-A376-4966809BBBFE}"/>
                </a:ext>
              </a:extLst>
            </p:cNvPr>
            <p:cNvSpPr/>
            <p:nvPr/>
          </p:nvSpPr>
          <p:spPr>
            <a:xfrm>
              <a:off x="3622332" y="4388961"/>
              <a:ext cx="961592" cy="8086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1C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err="1"/>
                <a:t>ㅍ</a:t>
              </a:r>
              <a:endParaRPr lang="ko-KR" altLang="en-US" sz="1200" dirty="0"/>
            </a:p>
          </p:txBody>
        </p:sp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E398DD38-C4F6-0EDE-DFC4-1C9549AE4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9871" y="4469092"/>
              <a:ext cx="531104" cy="594835"/>
            </a:xfrm>
            <a:prstGeom prst="rect">
              <a:avLst/>
            </a:prstGeom>
          </p:spPr>
        </p:pic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05FFAB62-B0D4-E29E-1BE1-AB2CA6534B8D}"/>
              </a:ext>
            </a:extLst>
          </p:cNvPr>
          <p:cNvGrpSpPr/>
          <p:nvPr/>
        </p:nvGrpSpPr>
        <p:grpSpPr>
          <a:xfrm>
            <a:off x="3049215" y="4901205"/>
            <a:ext cx="1699147" cy="826901"/>
            <a:chOff x="3524021" y="4325491"/>
            <a:chExt cx="2425235" cy="1164438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1AF12514-F79C-80E6-4534-27630591D618}"/>
                </a:ext>
              </a:extLst>
            </p:cNvPr>
            <p:cNvSpPr/>
            <p:nvPr/>
          </p:nvSpPr>
          <p:spPr>
            <a:xfrm>
              <a:off x="3524021" y="4325491"/>
              <a:ext cx="961592" cy="8086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1C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34" name="object 44">
              <a:extLst>
                <a:ext uri="{FF2B5EF4-FFF2-40B4-BE49-F238E27FC236}">
                  <a16:creationId xmlns:a16="http://schemas.microsoft.com/office/drawing/2014/main" id="{33F6F4D5-C320-BAB8-FF03-1439C44157CE}"/>
                </a:ext>
              </a:extLst>
            </p:cNvPr>
            <p:cNvSpPr txBox="1"/>
            <p:nvPr/>
          </p:nvSpPr>
          <p:spPr>
            <a:xfrm>
              <a:off x="3566714" y="5185428"/>
              <a:ext cx="2382542" cy="304501"/>
            </a:xfrm>
            <a:prstGeom prst="rect">
              <a:avLst/>
            </a:prstGeom>
          </p:spPr>
          <p:txBody>
            <a:bodyPr vert="horz" wrap="square" lIns="0" tIns="11007" rIns="0" bIns="0" rtlCol="0">
              <a:spAutoFit/>
            </a:bodyPr>
            <a:lstStyle/>
            <a:p>
              <a:pPr marL="8467">
                <a:spcBef>
                  <a:spcPts val="87"/>
                </a:spcBef>
              </a:pPr>
              <a:r>
                <a:rPr lang="ko-KR" altLang="en-US" sz="1333" b="1" spc="-23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알림 제공 </a:t>
              </a:r>
              <a:endParaRPr sz="1333" b="1" dirty="0">
                <a:latin typeface="하나 L" panose="02020603020101020101" pitchFamily="18" charset="-127"/>
                <a:ea typeface="하나 L" panose="02020603020101020101" pitchFamily="18" charset="-127"/>
                <a:cs typeface="Malgun Gothic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8DE36B91-D581-2019-DDF2-84D3E12DA4AE}"/>
              </a:ext>
            </a:extLst>
          </p:cNvPr>
          <p:cNvGrpSpPr/>
          <p:nvPr/>
        </p:nvGrpSpPr>
        <p:grpSpPr>
          <a:xfrm>
            <a:off x="4329063" y="4916130"/>
            <a:ext cx="1782467" cy="812516"/>
            <a:chOff x="4687131" y="4352452"/>
            <a:chExt cx="2544159" cy="1144182"/>
          </a:xfrm>
        </p:grpSpPr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0A70B0F2-94D4-B7FB-DC3D-D21960055E4E}"/>
                </a:ext>
              </a:extLst>
            </p:cNvPr>
            <p:cNvSpPr/>
            <p:nvPr/>
          </p:nvSpPr>
          <p:spPr>
            <a:xfrm>
              <a:off x="4687131" y="4352452"/>
              <a:ext cx="961592" cy="80866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1C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42" name="object 44">
              <a:extLst>
                <a:ext uri="{FF2B5EF4-FFF2-40B4-BE49-F238E27FC236}">
                  <a16:creationId xmlns:a16="http://schemas.microsoft.com/office/drawing/2014/main" id="{F9C0B13D-5C45-74E7-9216-675641073E48}"/>
                </a:ext>
              </a:extLst>
            </p:cNvPr>
            <p:cNvSpPr txBox="1"/>
            <p:nvPr/>
          </p:nvSpPr>
          <p:spPr>
            <a:xfrm>
              <a:off x="4848748" y="5192133"/>
              <a:ext cx="2382542" cy="304501"/>
            </a:xfrm>
            <a:prstGeom prst="rect">
              <a:avLst/>
            </a:prstGeom>
          </p:spPr>
          <p:txBody>
            <a:bodyPr vert="horz" wrap="square" lIns="0" tIns="11007" rIns="0" bIns="0" rtlCol="0">
              <a:spAutoFit/>
            </a:bodyPr>
            <a:lstStyle/>
            <a:p>
              <a:pPr marL="8467">
                <a:spcBef>
                  <a:spcPts val="87"/>
                </a:spcBef>
              </a:pPr>
              <a:r>
                <a:rPr lang="ko-KR" altLang="en-US" sz="1333" b="1" spc="-23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캘린더</a:t>
              </a:r>
              <a:r>
                <a:rPr lang="ko-KR" altLang="en-US" sz="800" b="1" spc="-23" dirty="0">
                  <a:latin typeface="Malgun Gothic"/>
                  <a:cs typeface="Malgun Gothic"/>
                </a:rPr>
                <a:t> </a:t>
              </a:r>
              <a:endParaRPr sz="800" b="1" dirty="0">
                <a:latin typeface="Malgun Gothic"/>
                <a:cs typeface="Malgun Gothic"/>
              </a:endParaRPr>
            </a:p>
          </p:txBody>
        </p:sp>
      </p:grpSp>
      <p:pic>
        <p:nvPicPr>
          <p:cNvPr id="58" name="그림 57">
            <a:extLst>
              <a:ext uri="{FF2B5EF4-FFF2-40B4-BE49-F238E27FC236}">
                <a16:creationId xmlns:a16="http://schemas.microsoft.com/office/drawing/2014/main" id="{28E63EF6-F8A4-0579-B8F9-91248A9E5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7737" y="4982044"/>
            <a:ext cx="373201" cy="399325"/>
          </a:xfrm>
          <a:prstGeom prst="rect">
            <a:avLst/>
          </a:prstGeom>
        </p:spPr>
      </p:pic>
      <p:grpSp>
        <p:nvGrpSpPr>
          <p:cNvPr id="101" name="그룹 100">
            <a:extLst>
              <a:ext uri="{FF2B5EF4-FFF2-40B4-BE49-F238E27FC236}">
                <a16:creationId xmlns:a16="http://schemas.microsoft.com/office/drawing/2014/main" id="{B3D28238-FD89-EB7E-2F5E-E4988A0F8071}"/>
              </a:ext>
            </a:extLst>
          </p:cNvPr>
          <p:cNvGrpSpPr/>
          <p:nvPr/>
        </p:nvGrpSpPr>
        <p:grpSpPr>
          <a:xfrm>
            <a:off x="3572961" y="2552354"/>
            <a:ext cx="1665551" cy="934892"/>
            <a:chOff x="7768526" y="4364624"/>
            <a:chExt cx="2498327" cy="1402338"/>
          </a:xfrm>
        </p:grpSpPr>
        <p:grpSp>
          <p:nvGrpSpPr>
            <p:cNvPr id="102" name="그룹 101">
              <a:extLst>
                <a:ext uri="{FF2B5EF4-FFF2-40B4-BE49-F238E27FC236}">
                  <a16:creationId xmlns:a16="http://schemas.microsoft.com/office/drawing/2014/main" id="{AD13C467-D144-3CA0-E7FD-A4FEBD32AF29}"/>
                </a:ext>
              </a:extLst>
            </p:cNvPr>
            <p:cNvGrpSpPr/>
            <p:nvPr/>
          </p:nvGrpSpPr>
          <p:grpSpPr>
            <a:xfrm>
              <a:off x="7768526" y="4364624"/>
              <a:ext cx="2498327" cy="1402338"/>
              <a:chOff x="5727078" y="4374866"/>
              <a:chExt cx="2382542" cy="1356139"/>
            </a:xfrm>
          </p:grpSpPr>
          <p:sp>
            <p:nvSpPr>
              <p:cNvPr id="104" name="타원 103">
                <a:extLst>
                  <a:ext uri="{FF2B5EF4-FFF2-40B4-BE49-F238E27FC236}">
                    <a16:creationId xmlns:a16="http://schemas.microsoft.com/office/drawing/2014/main" id="{850B33E9-42DF-87E5-EEE4-AA84D6D77F8C}"/>
                  </a:ext>
                </a:extLst>
              </p:cNvPr>
              <p:cNvSpPr/>
              <p:nvPr/>
            </p:nvSpPr>
            <p:spPr>
              <a:xfrm>
                <a:off x="5792057" y="4374866"/>
                <a:ext cx="961592" cy="8086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1CF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err="1"/>
                  <a:t>ㅍ</a:t>
                </a:r>
                <a:endParaRPr lang="ko-KR" altLang="en-US" sz="1200" dirty="0"/>
              </a:p>
            </p:txBody>
          </p:sp>
          <p:sp>
            <p:nvSpPr>
              <p:cNvPr id="105" name="object 44">
                <a:extLst>
                  <a:ext uri="{FF2B5EF4-FFF2-40B4-BE49-F238E27FC236}">
                    <a16:creationId xmlns:a16="http://schemas.microsoft.com/office/drawing/2014/main" id="{66425C3B-6421-F0A9-E0CB-5CACB1AFB1D2}"/>
                  </a:ext>
                </a:extLst>
              </p:cNvPr>
              <p:cNvSpPr txBox="1"/>
              <p:nvPr/>
            </p:nvSpPr>
            <p:spPr>
              <a:xfrm>
                <a:off x="5727078" y="5220153"/>
                <a:ext cx="2382542" cy="510852"/>
              </a:xfrm>
              <a:prstGeom prst="rect">
                <a:avLst/>
              </a:prstGeom>
            </p:spPr>
            <p:txBody>
              <a:bodyPr vert="horz" wrap="square" lIns="0" tIns="11007" rIns="0" bIns="0" rtlCol="0">
                <a:spAutoFit/>
              </a:bodyPr>
              <a:lstStyle/>
              <a:p>
                <a:pPr marL="8467">
                  <a:spcBef>
                    <a:spcPts val="87"/>
                  </a:spcBef>
                </a:pPr>
                <a:r>
                  <a:rPr lang="ko-KR" altLang="en-US" sz="1333" b="1" spc="-23" dirty="0">
                    <a:latin typeface="하나 L" panose="02020603020101020101" pitchFamily="18" charset="-127"/>
                    <a:ea typeface="하나 L" panose="02020603020101020101" pitchFamily="18" charset="-127"/>
                    <a:cs typeface="Malgun Gothic"/>
                  </a:rPr>
                  <a:t>환율 계산기 </a:t>
                </a:r>
                <a:endParaRPr lang="ko-KR" altLang="en-US" sz="1333" b="1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endParaRPr>
              </a:p>
              <a:p>
                <a:pPr marL="8467">
                  <a:spcBef>
                    <a:spcPts val="87"/>
                  </a:spcBef>
                </a:pPr>
                <a:endParaRPr sz="800" b="1" dirty="0">
                  <a:latin typeface="+mj-lt"/>
                  <a:ea typeface="굴림" panose="020B0600000101010101" pitchFamily="50" charset="-127"/>
                  <a:cs typeface="Malgun Gothic"/>
                </a:endParaRPr>
              </a:p>
            </p:txBody>
          </p:sp>
        </p:grpSp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E8B29614-323E-E0DB-87AE-4AA02E92F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93462" y="4516485"/>
              <a:ext cx="657657" cy="529333"/>
            </a:xfrm>
            <a:prstGeom prst="rect">
              <a:avLst/>
            </a:prstGeom>
          </p:spPr>
        </p:pic>
      </p:grpSp>
      <p:grpSp>
        <p:nvGrpSpPr>
          <p:cNvPr id="161" name="그룹 160">
            <a:extLst>
              <a:ext uri="{FF2B5EF4-FFF2-40B4-BE49-F238E27FC236}">
                <a16:creationId xmlns:a16="http://schemas.microsoft.com/office/drawing/2014/main" id="{DA8ECB03-AD05-4E1D-82E0-EFF93E3EFC7E}"/>
              </a:ext>
            </a:extLst>
          </p:cNvPr>
          <p:cNvGrpSpPr/>
          <p:nvPr/>
        </p:nvGrpSpPr>
        <p:grpSpPr>
          <a:xfrm>
            <a:off x="3503219" y="3696705"/>
            <a:ext cx="1940620" cy="804595"/>
            <a:chOff x="5617446" y="4401117"/>
            <a:chExt cx="2910930" cy="1206892"/>
          </a:xfrm>
        </p:grpSpPr>
        <p:grpSp>
          <p:nvGrpSpPr>
            <p:cNvPr id="169" name="그룹 168">
              <a:extLst>
                <a:ext uri="{FF2B5EF4-FFF2-40B4-BE49-F238E27FC236}">
                  <a16:creationId xmlns:a16="http://schemas.microsoft.com/office/drawing/2014/main" id="{EEF840D7-7F16-2C99-2947-CCCCA9DE5BE8}"/>
                </a:ext>
              </a:extLst>
            </p:cNvPr>
            <p:cNvGrpSpPr/>
            <p:nvPr/>
          </p:nvGrpSpPr>
          <p:grpSpPr>
            <a:xfrm>
              <a:off x="5836132" y="4401117"/>
              <a:ext cx="2692244" cy="1117728"/>
              <a:chOff x="4687131" y="4352452"/>
              <a:chExt cx="2561805" cy="1049320"/>
            </a:xfrm>
          </p:grpSpPr>
          <p:sp>
            <p:nvSpPr>
              <p:cNvPr id="172" name="타원 171">
                <a:extLst>
                  <a:ext uri="{FF2B5EF4-FFF2-40B4-BE49-F238E27FC236}">
                    <a16:creationId xmlns:a16="http://schemas.microsoft.com/office/drawing/2014/main" id="{93DD8473-114C-44DD-55A1-69B89BB84B1F}"/>
                  </a:ext>
                </a:extLst>
              </p:cNvPr>
              <p:cNvSpPr/>
              <p:nvPr/>
            </p:nvSpPr>
            <p:spPr>
              <a:xfrm>
                <a:off x="4687131" y="4352452"/>
                <a:ext cx="961592" cy="8086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1CF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73" name="object 44">
                <a:extLst>
                  <a:ext uri="{FF2B5EF4-FFF2-40B4-BE49-F238E27FC236}">
                    <a16:creationId xmlns:a16="http://schemas.microsoft.com/office/drawing/2014/main" id="{6F81F8EA-76CA-2B07-F381-BF39A2943A90}"/>
                  </a:ext>
                </a:extLst>
              </p:cNvPr>
              <p:cNvSpPr txBox="1"/>
              <p:nvPr/>
            </p:nvSpPr>
            <p:spPr>
              <a:xfrm>
                <a:off x="4866395" y="5212757"/>
                <a:ext cx="2382541" cy="189015"/>
              </a:xfrm>
              <a:prstGeom prst="rect">
                <a:avLst/>
              </a:prstGeom>
            </p:spPr>
            <p:txBody>
              <a:bodyPr vert="horz" wrap="square" lIns="0" tIns="11007" rIns="0" bIns="0" rtlCol="0">
                <a:spAutoFit/>
              </a:bodyPr>
              <a:lstStyle/>
              <a:p>
                <a:pPr marL="8467">
                  <a:spcBef>
                    <a:spcPts val="87"/>
                  </a:spcBef>
                </a:pPr>
                <a:endParaRPr sz="800" b="1" dirty="0">
                  <a:latin typeface="Malgun Gothic"/>
                  <a:cs typeface="Malgun Gothic"/>
                </a:endParaRPr>
              </a:p>
            </p:txBody>
          </p:sp>
        </p:grpSp>
        <p:sp>
          <p:nvSpPr>
            <p:cNvPr id="170" name="object 44">
              <a:extLst>
                <a:ext uri="{FF2B5EF4-FFF2-40B4-BE49-F238E27FC236}">
                  <a16:creationId xmlns:a16="http://schemas.microsoft.com/office/drawing/2014/main" id="{AC2C773E-8A5E-C292-86C7-E61BFE68F0DC}"/>
                </a:ext>
              </a:extLst>
            </p:cNvPr>
            <p:cNvSpPr txBox="1"/>
            <p:nvPr/>
          </p:nvSpPr>
          <p:spPr>
            <a:xfrm>
              <a:off x="5617446" y="5283656"/>
              <a:ext cx="2503853" cy="324353"/>
            </a:xfrm>
            <a:prstGeom prst="rect">
              <a:avLst/>
            </a:prstGeom>
          </p:spPr>
          <p:txBody>
            <a:bodyPr vert="horz" wrap="square" lIns="0" tIns="11007" rIns="0" bIns="0" rtlCol="0">
              <a:spAutoFit/>
            </a:bodyPr>
            <a:lstStyle/>
            <a:p>
              <a:pPr marL="8467">
                <a:spcBef>
                  <a:spcPts val="87"/>
                </a:spcBef>
              </a:pPr>
              <a:r>
                <a:rPr lang="ko-KR" altLang="en-US" sz="1333" b="1" spc="-23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해외</a:t>
              </a:r>
              <a:r>
                <a:rPr lang="en-US" altLang="ko-KR" sz="1333" b="1" spc="-23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/</a:t>
              </a:r>
              <a:r>
                <a:rPr lang="ko-KR" altLang="en-US" sz="1333" b="1" spc="-23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예약 송금 </a:t>
              </a:r>
              <a:endParaRPr sz="1333" b="1" dirty="0">
                <a:latin typeface="하나 L" panose="02020603020101020101" pitchFamily="18" charset="-127"/>
                <a:ea typeface="하나 L" panose="02020603020101020101" pitchFamily="18" charset="-127"/>
                <a:cs typeface="Malgun Gothic"/>
              </a:endParaRPr>
            </a:p>
          </p:txBody>
        </p:sp>
        <p:pic>
          <p:nvPicPr>
            <p:cNvPr id="171" name="그림 170">
              <a:extLst>
                <a:ext uri="{FF2B5EF4-FFF2-40B4-BE49-F238E27FC236}">
                  <a16:creationId xmlns:a16="http://schemas.microsoft.com/office/drawing/2014/main" id="{448BDC1C-937B-FABE-19CE-C840B731A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58041" y="4566739"/>
              <a:ext cx="626528" cy="530139"/>
            </a:xfrm>
            <a:prstGeom prst="rect">
              <a:avLst/>
            </a:prstGeom>
          </p:spPr>
        </p:pic>
      </p:grpSp>
      <p:grpSp>
        <p:nvGrpSpPr>
          <p:cNvPr id="177" name="그룹 176">
            <a:extLst>
              <a:ext uri="{FF2B5EF4-FFF2-40B4-BE49-F238E27FC236}">
                <a16:creationId xmlns:a16="http://schemas.microsoft.com/office/drawing/2014/main" id="{083384FE-B308-C8BE-A62F-524F58C3D5AF}"/>
              </a:ext>
            </a:extLst>
          </p:cNvPr>
          <p:cNvGrpSpPr/>
          <p:nvPr/>
        </p:nvGrpSpPr>
        <p:grpSpPr>
          <a:xfrm>
            <a:off x="2534234" y="3685289"/>
            <a:ext cx="1794829" cy="833223"/>
            <a:chOff x="5836132" y="4401117"/>
            <a:chExt cx="2692244" cy="1249834"/>
          </a:xfrm>
        </p:grpSpPr>
        <p:grpSp>
          <p:nvGrpSpPr>
            <p:cNvPr id="178" name="그룹 177">
              <a:extLst>
                <a:ext uri="{FF2B5EF4-FFF2-40B4-BE49-F238E27FC236}">
                  <a16:creationId xmlns:a16="http://schemas.microsoft.com/office/drawing/2014/main" id="{8DDB97E0-E335-1F39-7F40-FA8411119835}"/>
                </a:ext>
              </a:extLst>
            </p:cNvPr>
            <p:cNvGrpSpPr/>
            <p:nvPr/>
          </p:nvGrpSpPr>
          <p:grpSpPr>
            <a:xfrm>
              <a:off x="5836132" y="4401117"/>
              <a:ext cx="2692244" cy="1117728"/>
              <a:chOff x="4687131" y="4352452"/>
              <a:chExt cx="2561805" cy="1049320"/>
            </a:xfrm>
          </p:grpSpPr>
          <p:sp>
            <p:nvSpPr>
              <p:cNvPr id="181" name="타원 180">
                <a:extLst>
                  <a:ext uri="{FF2B5EF4-FFF2-40B4-BE49-F238E27FC236}">
                    <a16:creationId xmlns:a16="http://schemas.microsoft.com/office/drawing/2014/main" id="{87AF6A31-FE5F-72F4-22F9-E6D6C35C244C}"/>
                  </a:ext>
                </a:extLst>
              </p:cNvPr>
              <p:cNvSpPr/>
              <p:nvPr/>
            </p:nvSpPr>
            <p:spPr>
              <a:xfrm>
                <a:off x="4687131" y="4352452"/>
                <a:ext cx="961592" cy="8086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1CF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sp>
            <p:nvSpPr>
              <p:cNvPr id="182" name="object 44">
                <a:extLst>
                  <a:ext uri="{FF2B5EF4-FFF2-40B4-BE49-F238E27FC236}">
                    <a16:creationId xmlns:a16="http://schemas.microsoft.com/office/drawing/2014/main" id="{B7D8D9D0-D5C3-90DB-F850-81B4331D1576}"/>
                  </a:ext>
                </a:extLst>
              </p:cNvPr>
              <p:cNvSpPr txBox="1"/>
              <p:nvPr/>
            </p:nvSpPr>
            <p:spPr>
              <a:xfrm>
                <a:off x="4866395" y="5212757"/>
                <a:ext cx="2382541" cy="189015"/>
              </a:xfrm>
              <a:prstGeom prst="rect">
                <a:avLst/>
              </a:prstGeom>
            </p:spPr>
            <p:txBody>
              <a:bodyPr vert="horz" wrap="square" lIns="0" tIns="11007" rIns="0" bIns="0" rtlCol="0">
                <a:spAutoFit/>
              </a:bodyPr>
              <a:lstStyle/>
              <a:p>
                <a:pPr marL="8467">
                  <a:spcBef>
                    <a:spcPts val="87"/>
                  </a:spcBef>
                </a:pPr>
                <a:endParaRPr sz="800" b="1" dirty="0">
                  <a:latin typeface="Malgun Gothic"/>
                  <a:cs typeface="Malgun Gothic"/>
                </a:endParaRPr>
              </a:p>
            </p:txBody>
          </p:sp>
        </p:grpSp>
        <p:sp>
          <p:nvSpPr>
            <p:cNvPr id="179" name="object 44">
              <a:extLst>
                <a:ext uri="{FF2B5EF4-FFF2-40B4-BE49-F238E27FC236}">
                  <a16:creationId xmlns:a16="http://schemas.microsoft.com/office/drawing/2014/main" id="{D0318A93-E06A-FF78-7173-8DCBD75568E8}"/>
                </a:ext>
              </a:extLst>
            </p:cNvPr>
            <p:cNvSpPr txBox="1"/>
            <p:nvPr/>
          </p:nvSpPr>
          <p:spPr>
            <a:xfrm>
              <a:off x="5909017" y="5326598"/>
              <a:ext cx="2503853" cy="324353"/>
            </a:xfrm>
            <a:prstGeom prst="rect">
              <a:avLst/>
            </a:prstGeom>
          </p:spPr>
          <p:txBody>
            <a:bodyPr vert="horz" wrap="square" lIns="0" tIns="11007" rIns="0" bIns="0" rtlCol="0">
              <a:spAutoFit/>
            </a:bodyPr>
            <a:lstStyle/>
            <a:p>
              <a:pPr marL="8467">
                <a:spcBef>
                  <a:spcPts val="87"/>
                </a:spcBef>
              </a:pPr>
              <a:r>
                <a:rPr lang="ko-KR" altLang="en-US" sz="1333" b="1" spc="-23" dirty="0">
                  <a:latin typeface="하나 L" panose="02020603020101020101" pitchFamily="18" charset="-127"/>
                  <a:ea typeface="하나 L" panose="02020603020101020101" pitchFamily="18" charset="-127"/>
                  <a:cs typeface="Malgun Gothic"/>
                </a:rPr>
                <a:t>즐겨찾기</a:t>
              </a:r>
              <a:r>
                <a:rPr lang="ko-KR" altLang="en-US" sz="800" b="1" spc="-23" dirty="0">
                  <a:latin typeface="하나 B" panose="02020603020101020101" pitchFamily="18" charset="-127"/>
                  <a:ea typeface="하나 B" panose="02020603020101020101" pitchFamily="18" charset="-127"/>
                  <a:cs typeface="Malgun Gothic"/>
                </a:rPr>
                <a:t>  </a:t>
              </a:r>
              <a:endParaRPr sz="800" b="1" dirty="0">
                <a:latin typeface="하나 B" panose="02020603020101020101" pitchFamily="18" charset="-127"/>
                <a:ea typeface="하나 B" panose="02020603020101020101" pitchFamily="18" charset="-127"/>
                <a:cs typeface="Malgun Gothic"/>
              </a:endParaRPr>
            </a:p>
          </p:txBody>
        </p:sp>
        <p:pic>
          <p:nvPicPr>
            <p:cNvPr id="180" name="그림 179">
              <a:extLst>
                <a:ext uri="{FF2B5EF4-FFF2-40B4-BE49-F238E27FC236}">
                  <a16:creationId xmlns:a16="http://schemas.microsoft.com/office/drawing/2014/main" id="{255CE1F5-5A74-18FF-9B31-2464A8571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51537" y="4508286"/>
              <a:ext cx="625969" cy="589148"/>
            </a:xfrm>
            <a:prstGeom prst="rect">
              <a:avLst/>
            </a:prstGeom>
          </p:spPr>
        </p:pic>
      </p:grpSp>
      <p:sp>
        <p:nvSpPr>
          <p:cNvPr id="184" name="직사각형 183">
            <a:extLst>
              <a:ext uri="{FF2B5EF4-FFF2-40B4-BE49-F238E27FC236}">
                <a16:creationId xmlns:a16="http://schemas.microsoft.com/office/drawing/2014/main" id="{4A4C8368-68BA-EDF3-4BCA-2894F3438C74}"/>
              </a:ext>
            </a:extLst>
          </p:cNvPr>
          <p:cNvSpPr/>
          <p:nvPr/>
        </p:nvSpPr>
        <p:spPr>
          <a:xfrm>
            <a:off x="1535260" y="2529575"/>
            <a:ext cx="673702" cy="825947"/>
          </a:xfrm>
          <a:prstGeom prst="rect">
            <a:avLst/>
          </a:prstGeom>
          <a:solidFill>
            <a:srgbClr val="31CFA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133" b="1" dirty="0"/>
              <a:t>환전</a:t>
            </a:r>
            <a:endParaRPr lang="en-US" altLang="ko-KR" sz="2133" b="1" dirty="0"/>
          </a:p>
        </p:txBody>
      </p:sp>
      <p:sp>
        <p:nvSpPr>
          <p:cNvPr id="185" name="직사각형 184">
            <a:extLst>
              <a:ext uri="{FF2B5EF4-FFF2-40B4-BE49-F238E27FC236}">
                <a16:creationId xmlns:a16="http://schemas.microsoft.com/office/drawing/2014/main" id="{AA0E926A-4FF7-8957-AB03-DE03EA13CB2E}"/>
              </a:ext>
            </a:extLst>
          </p:cNvPr>
          <p:cNvSpPr/>
          <p:nvPr/>
        </p:nvSpPr>
        <p:spPr>
          <a:xfrm>
            <a:off x="1564121" y="3683064"/>
            <a:ext cx="656020" cy="847167"/>
          </a:xfrm>
          <a:prstGeom prst="rect">
            <a:avLst/>
          </a:prstGeom>
          <a:solidFill>
            <a:srgbClr val="31CFA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/>
              <a:t>송금</a:t>
            </a:r>
            <a:endParaRPr lang="en-US" altLang="ko-KR" sz="2000" b="1" dirty="0"/>
          </a:p>
        </p:txBody>
      </p:sp>
      <p:sp>
        <p:nvSpPr>
          <p:cNvPr id="186" name="직사각형 185">
            <a:extLst>
              <a:ext uri="{FF2B5EF4-FFF2-40B4-BE49-F238E27FC236}">
                <a16:creationId xmlns:a16="http://schemas.microsoft.com/office/drawing/2014/main" id="{8EB2623C-8D2B-5E81-9EA8-A35FEDFA69B0}"/>
              </a:ext>
            </a:extLst>
          </p:cNvPr>
          <p:cNvSpPr/>
          <p:nvPr/>
        </p:nvSpPr>
        <p:spPr>
          <a:xfrm>
            <a:off x="1560857" y="4904423"/>
            <a:ext cx="644311" cy="856532"/>
          </a:xfrm>
          <a:prstGeom prst="rect">
            <a:avLst/>
          </a:prstGeom>
          <a:solidFill>
            <a:srgbClr val="31CFA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/>
              <a:t>기타</a:t>
            </a:r>
            <a:endParaRPr lang="en-US" altLang="ko-KR" sz="2000" b="1" dirty="0"/>
          </a:p>
        </p:txBody>
      </p:sp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D139397A-41CD-A529-08CD-1A70B0E1E129}"/>
              </a:ext>
            </a:extLst>
          </p:cNvPr>
          <p:cNvSpPr/>
          <p:nvPr/>
        </p:nvSpPr>
        <p:spPr>
          <a:xfrm>
            <a:off x="6052743" y="3843344"/>
            <a:ext cx="542194" cy="286468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9FA6231A-D526-80EA-0ED9-665CC68B792F}"/>
              </a:ext>
            </a:extLst>
          </p:cNvPr>
          <p:cNvSpPr/>
          <p:nvPr/>
        </p:nvSpPr>
        <p:spPr>
          <a:xfrm rot="10800000">
            <a:off x="6003767" y="4058386"/>
            <a:ext cx="553652" cy="347958"/>
          </a:xfrm>
          <a:prstGeom prst="rightArrow">
            <a:avLst/>
          </a:prstGeom>
          <a:solidFill>
            <a:srgbClr val="42B4B5"/>
          </a:solidFill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F143B54C-0FC5-D522-0A48-9E3B8CD2F69E}"/>
              </a:ext>
            </a:extLst>
          </p:cNvPr>
          <p:cNvSpPr/>
          <p:nvPr/>
        </p:nvSpPr>
        <p:spPr>
          <a:xfrm>
            <a:off x="6074439" y="5101993"/>
            <a:ext cx="542194" cy="286468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5F0935E7-A19A-D667-71B1-DA8C9F154194}"/>
              </a:ext>
            </a:extLst>
          </p:cNvPr>
          <p:cNvSpPr/>
          <p:nvPr/>
        </p:nvSpPr>
        <p:spPr>
          <a:xfrm rot="10800000">
            <a:off x="6025463" y="5317036"/>
            <a:ext cx="553652" cy="347958"/>
          </a:xfrm>
          <a:prstGeom prst="rightArrow">
            <a:avLst/>
          </a:prstGeom>
          <a:solidFill>
            <a:srgbClr val="42B4B5"/>
          </a:solidFill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6C66654-BA9D-F0BB-40EF-ED398546CD17}"/>
              </a:ext>
            </a:extLst>
          </p:cNvPr>
          <p:cNvSpPr/>
          <p:nvPr/>
        </p:nvSpPr>
        <p:spPr>
          <a:xfrm>
            <a:off x="3165160" y="4992733"/>
            <a:ext cx="463015" cy="339956"/>
          </a:xfrm>
          <a:custGeom>
            <a:avLst/>
            <a:gdLst/>
            <a:ahLst/>
            <a:cxnLst/>
            <a:rect l="l" t="t" r="r" b="b"/>
            <a:pathLst>
              <a:path w="1036320" h="733425">
                <a:moveTo>
                  <a:pt x="790160" y="733375"/>
                </a:moveTo>
                <a:lnTo>
                  <a:pt x="105394" y="733375"/>
                </a:lnTo>
                <a:lnTo>
                  <a:pt x="64410" y="725027"/>
                </a:lnTo>
                <a:lnTo>
                  <a:pt x="30905" y="702275"/>
                </a:lnTo>
                <a:lnTo>
                  <a:pt x="8295" y="668555"/>
                </a:lnTo>
                <a:lnTo>
                  <a:pt x="0" y="627306"/>
                </a:lnTo>
                <a:lnTo>
                  <a:pt x="0" y="288743"/>
                </a:lnTo>
                <a:lnTo>
                  <a:pt x="8295" y="247500"/>
                </a:lnTo>
                <a:lnTo>
                  <a:pt x="30905" y="213784"/>
                </a:lnTo>
                <a:lnTo>
                  <a:pt x="64410" y="191033"/>
                </a:lnTo>
                <a:lnTo>
                  <a:pt x="105394" y="182685"/>
                </a:lnTo>
                <a:lnTo>
                  <a:pt x="696857" y="182685"/>
                </a:lnTo>
                <a:lnTo>
                  <a:pt x="696749" y="161035"/>
                </a:lnTo>
                <a:lnTo>
                  <a:pt x="708123" y="118799"/>
                </a:lnTo>
                <a:lnTo>
                  <a:pt x="736395" y="83949"/>
                </a:lnTo>
                <a:lnTo>
                  <a:pt x="774332" y="57767"/>
                </a:lnTo>
                <a:lnTo>
                  <a:pt x="818010" y="40855"/>
                </a:lnTo>
                <a:lnTo>
                  <a:pt x="817567" y="37535"/>
                </a:lnTo>
                <a:lnTo>
                  <a:pt x="839337" y="2991"/>
                </a:lnTo>
                <a:lnTo>
                  <a:pt x="853191" y="0"/>
                </a:lnTo>
                <a:lnTo>
                  <a:pt x="854661" y="11"/>
                </a:lnTo>
                <a:lnTo>
                  <a:pt x="887375" y="22548"/>
                </a:lnTo>
                <a:lnTo>
                  <a:pt x="888846" y="27483"/>
                </a:lnTo>
                <a:lnTo>
                  <a:pt x="853321" y="27483"/>
                </a:lnTo>
                <a:lnTo>
                  <a:pt x="848801" y="27645"/>
                </a:lnTo>
                <a:lnTo>
                  <a:pt x="845136" y="31291"/>
                </a:lnTo>
                <a:lnTo>
                  <a:pt x="844888" y="35805"/>
                </a:lnTo>
                <a:lnTo>
                  <a:pt x="847617" y="56324"/>
                </a:lnTo>
                <a:lnTo>
                  <a:pt x="843223" y="62843"/>
                </a:lnTo>
                <a:lnTo>
                  <a:pt x="788648" y="81292"/>
                </a:lnTo>
                <a:lnTo>
                  <a:pt x="756276" y="103009"/>
                </a:lnTo>
                <a:lnTo>
                  <a:pt x="724059" y="161035"/>
                </a:lnTo>
                <a:lnTo>
                  <a:pt x="724167" y="182685"/>
                </a:lnTo>
                <a:lnTo>
                  <a:pt x="724242" y="191033"/>
                </a:lnTo>
                <a:lnTo>
                  <a:pt x="724315" y="210170"/>
                </a:lnTo>
                <a:lnTo>
                  <a:pt x="105394" y="210170"/>
                </a:lnTo>
                <a:lnTo>
                  <a:pt x="75030" y="216354"/>
                </a:lnTo>
                <a:lnTo>
                  <a:pt x="50207" y="233210"/>
                </a:lnTo>
                <a:lnTo>
                  <a:pt x="33457" y="258188"/>
                </a:lnTo>
                <a:lnTo>
                  <a:pt x="27311" y="288743"/>
                </a:lnTo>
                <a:lnTo>
                  <a:pt x="27311" y="627306"/>
                </a:lnTo>
                <a:lnTo>
                  <a:pt x="33457" y="657867"/>
                </a:lnTo>
                <a:lnTo>
                  <a:pt x="50207" y="682850"/>
                </a:lnTo>
                <a:lnTo>
                  <a:pt x="75030" y="699707"/>
                </a:lnTo>
                <a:lnTo>
                  <a:pt x="105394" y="705892"/>
                </a:lnTo>
                <a:lnTo>
                  <a:pt x="859320" y="705892"/>
                </a:lnTo>
                <a:lnTo>
                  <a:pt x="831143" y="725027"/>
                </a:lnTo>
                <a:lnTo>
                  <a:pt x="790160" y="733375"/>
                </a:lnTo>
                <a:close/>
              </a:path>
              <a:path w="1036320" h="733425">
                <a:moveTo>
                  <a:pt x="895787" y="410567"/>
                </a:moveTo>
                <a:lnTo>
                  <a:pt x="849547" y="410567"/>
                </a:lnTo>
                <a:lnTo>
                  <a:pt x="859506" y="408538"/>
                </a:lnTo>
                <a:lnTo>
                  <a:pt x="867649" y="403008"/>
                </a:lnTo>
                <a:lnTo>
                  <a:pt x="873143" y="394814"/>
                </a:lnTo>
                <a:lnTo>
                  <a:pt x="875109" y="385042"/>
                </a:lnTo>
                <a:lnTo>
                  <a:pt x="875160" y="363709"/>
                </a:lnTo>
                <a:lnTo>
                  <a:pt x="881268" y="357558"/>
                </a:lnTo>
                <a:lnTo>
                  <a:pt x="1006584" y="357558"/>
                </a:lnTo>
                <a:lnTo>
                  <a:pt x="1005106" y="355884"/>
                </a:lnTo>
                <a:lnTo>
                  <a:pt x="1003736" y="354274"/>
                </a:lnTo>
                <a:lnTo>
                  <a:pt x="985308" y="296120"/>
                </a:lnTo>
                <a:lnTo>
                  <a:pt x="983344" y="254536"/>
                </a:lnTo>
                <a:lnTo>
                  <a:pt x="983257" y="233210"/>
                </a:lnTo>
                <a:lnTo>
                  <a:pt x="983371" y="191033"/>
                </a:lnTo>
                <a:lnTo>
                  <a:pt x="983442" y="182685"/>
                </a:lnTo>
                <a:lnTo>
                  <a:pt x="983556" y="161035"/>
                </a:lnTo>
                <a:lnTo>
                  <a:pt x="951339" y="103009"/>
                </a:lnTo>
                <a:lnTo>
                  <a:pt x="918966" y="81292"/>
                </a:lnTo>
                <a:lnTo>
                  <a:pt x="882771" y="67455"/>
                </a:lnTo>
                <a:lnTo>
                  <a:pt x="864402" y="62843"/>
                </a:lnTo>
                <a:lnTo>
                  <a:pt x="860003" y="56315"/>
                </a:lnTo>
                <a:lnTo>
                  <a:pt x="862727" y="35805"/>
                </a:lnTo>
                <a:lnTo>
                  <a:pt x="862478" y="31313"/>
                </a:lnTo>
                <a:lnTo>
                  <a:pt x="858802" y="27645"/>
                </a:lnTo>
                <a:lnTo>
                  <a:pt x="854294" y="27492"/>
                </a:lnTo>
                <a:lnTo>
                  <a:pt x="853321" y="27483"/>
                </a:lnTo>
                <a:lnTo>
                  <a:pt x="888846" y="27483"/>
                </a:lnTo>
                <a:lnTo>
                  <a:pt x="889369" y="29239"/>
                </a:lnTo>
                <a:lnTo>
                  <a:pt x="890001" y="35805"/>
                </a:lnTo>
                <a:lnTo>
                  <a:pt x="890044" y="37535"/>
                </a:lnTo>
                <a:lnTo>
                  <a:pt x="889604" y="40855"/>
                </a:lnTo>
                <a:lnTo>
                  <a:pt x="911804" y="47965"/>
                </a:lnTo>
                <a:lnTo>
                  <a:pt x="953325" y="69887"/>
                </a:lnTo>
                <a:lnTo>
                  <a:pt x="987354" y="100820"/>
                </a:lnTo>
                <a:lnTo>
                  <a:pt x="1008008" y="139770"/>
                </a:lnTo>
                <a:lnTo>
                  <a:pt x="1010865" y="161035"/>
                </a:lnTo>
                <a:lnTo>
                  <a:pt x="1010751" y="182685"/>
                </a:lnTo>
                <a:lnTo>
                  <a:pt x="1010675" y="191033"/>
                </a:lnTo>
                <a:lnTo>
                  <a:pt x="1010575" y="216354"/>
                </a:lnTo>
                <a:lnTo>
                  <a:pt x="1011944" y="286715"/>
                </a:lnTo>
                <a:lnTo>
                  <a:pt x="1023796" y="335540"/>
                </a:lnTo>
                <a:lnTo>
                  <a:pt x="1029396" y="341923"/>
                </a:lnTo>
                <a:lnTo>
                  <a:pt x="1033661" y="348009"/>
                </a:lnTo>
                <a:lnTo>
                  <a:pt x="1035920" y="354861"/>
                </a:lnTo>
                <a:lnTo>
                  <a:pt x="1036109" y="362096"/>
                </a:lnTo>
                <a:lnTo>
                  <a:pt x="1034164" y="369332"/>
                </a:lnTo>
                <a:lnTo>
                  <a:pt x="1030847" y="374995"/>
                </a:lnTo>
                <a:lnTo>
                  <a:pt x="1025803" y="380036"/>
                </a:lnTo>
                <a:lnTo>
                  <a:pt x="1019033" y="383656"/>
                </a:lnTo>
                <a:lnTo>
                  <a:pt x="1010552" y="385042"/>
                </a:lnTo>
                <a:lnTo>
                  <a:pt x="902470" y="385042"/>
                </a:lnTo>
                <a:lnTo>
                  <a:pt x="901967" y="392143"/>
                </a:lnTo>
                <a:lnTo>
                  <a:pt x="900567" y="398962"/>
                </a:lnTo>
                <a:lnTo>
                  <a:pt x="898331" y="405436"/>
                </a:lnTo>
                <a:lnTo>
                  <a:pt x="895787" y="410567"/>
                </a:lnTo>
                <a:close/>
              </a:path>
              <a:path w="1036320" h="733425">
                <a:moveTo>
                  <a:pt x="493351" y="529778"/>
                </a:moveTo>
                <a:lnTo>
                  <a:pt x="447873" y="529778"/>
                </a:lnTo>
                <a:lnTo>
                  <a:pt x="671385" y="360844"/>
                </a:lnTo>
                <a:lnTo>
                  <a:pt x="670910" y="353968"/>
                </a:lnTo>
                <a:lnTo>
                  <a:pt x="673266" y="347180"/>
                </a:lnTo>
                <a:lnTo>
                  <a:pt x="680302" y="339704"/>
                </a:lnTo>
                <a:lnTo>
                  <a:pt x="682181" y="337550"/>
                </a:lnTo>
                <a:lnTo>
                  <a:pt x="695335" y="291013"/>
                </a:lnTo>
                <a:lnTo>
                  <a:pt x="697106" y="210170"/>
                </a:lnTo>
                <a:lnTo>
                  <a:pt x="724315" y="210170"/>
                </a:lnTo>
                <a:lnTo>
                  <a:pt x="724259" y="254536"/>
                </a:lnTo>
                <a:lnTo>
                  <a:pt x="722287" y="296217"/>
                </a:lnTo>
                <a:lnTo>
                  <a:pt x="716418" y="329593"/>
                </a:lnTo>
                <a:lnTo>
                  <a:pt x="705052" y="352803"/>
                </a:lnTo>
                <a:lnTo>
                  <a:pt x="706122" y="354274"/>
                </a:lnTo>
                <a:lnTo>
                  <a:pt x="706868" y="355884"/>
                </a:lnTo>
                <a:lnTo>
                  <a:pt x="707279" y="357558"/>
                </a:lnTo>
                <a:lnTo>
                  <a:pt x="817827" y="357558"/>
                </a:lnTo>
                <a:lnTo>
                  <a:pt x="823935" y="363709"/>
                </a:lnTo>
                <a:lnTo>
                  <a:pt x="823935" y="383171"/>
                </a:lnTo>
                <a:lnTo>
                  <a:pt x="687321" y="383171"/>
                </a:lnTo>
                <a:lnTo>
                  <a:pt x="493351" y="529778"/>
                </a:lnTo>
                <a:close/>
              </a:path>
              <a:path w="1036320" h="733425">
                <a:moveTo>
                  <a:pt x="450660" y="560775"/>
                </a:moveTo>
                <a:lnTo>
                  <a:pt x="444841" y="560775"/>
                </a:lnTo>
                <a:lnTo>
                  <a:pt x="441905" y="559829"/>
                </a:lnTo>
                <a:lnTo>
                  <a:pt x="70755" y="272687"/>
                </a:lnTo>
                <a:lnTo>
                  <a:pt x="69636" y="264059"/>
                </a:lnTo>
                <a:lnTo>
                  <a:pt x="78826" y="252023"/>
                </a:lnTo>
                <a:lnTo>
                  <a:pt x="87399" y="250901"/>
                </a:lnTo>
                <a:lnTo>
                  <a:pt x="447873" y="529778"/>
                </a:lnTo>
                <a:lnTo>
                  <a:pt x="493351" y="529778"/>
                </a:lnTo>
                <a:lnTo>
                  <a:pt x="453549" y="559861"/>
                </a:lnTo>
                <a:lnTo>
                  <a:pt x="450660" y="560775"/>
                </a:lnTo>
                <a:close/>
              </a:path>
              <a:path w="1036320" h="733425">
                <a:moveTo>
                  <a:pt x="856132" y="438049"/>
                </a:moveTo>
                <a:lnTo>
                  <a:pt x="849547" y="438049"/>
                </a:lnTo>
                <a:lnTo>
                  <a:pt x="829024" y="433880"/>
                </a:lnTo>
                <a:lnTo>
                  <a:pt x="812229" y="422513"/>
                </a:lnTo>
                <a:lnTo>
                  <a:pt x="800862" y="405663"/>
                </a:lnTo>
                <a:lnTo>
                  <a:pt x="796625" y="385042"/>
                </a:lnTo>
                <a:lnTo>
                  <a:pt x="693430" y="385042"/>
                </a:lnTo>
                <a:lnTo>
                  <a:pt x="690176" y="384346"/>
                </a:lnTo>
                <a:lnTo>
                  <a:pt x="687321" y="383171"/>
                </a:lnTo>
                <a:lnTo>
                  <a:pt x="823935" y="383171"/>
                </a:lnTo>
                <a:lnTo>
                  <a:pt x="823985" y="385042"/>
                </a:lnTo>
                <a:lnTo>
                  <a:pt x="825951" y="394814"/>
                </a:lnTo>
                <a:lnTo>
                  <a:pt x="831446" y="403008"/>
                </a:lnTo>
                <a:lnTo>
                  <a:pt x="839589" y="408538"/>
                </a:lnTo>
                <a:lnTo>
                  <a:pt x="849547" y="410567"/>
                </a:lnTo>
                <a:lnTo>
                  <a:pt x="895787" y="410567"/>
                </a:lnTo>
                <a:lnTo>
                  <a:pt x="895323" y="411502"/>
                </a:lnTo>
                <a:lnTo>
                  <a:pt x="895475" y="412318"/>
                </a:lnTo>
                <a:lnTo>
                  <a:pt x="895550" y="434611"/>
                </a:lnTo>
                <a:lnTo>
                  <a:pt x="868240" y="434611"/>
                </a:lnTo>
                <a:lnTo>
                  <a:pt x="862424" y="436831"/>
                </a:lnTo>
                <a:lnTo>
                  <a:pt x="856132" y="438049"/>
                </a:lnTo>
                <a:close/>
              </a:path>
              <a:path w="1036320" h="733425">
                <a:moveTo>
                  <a:pt x="859320" y="705892"/>
                </a:moveTo>
                <a:lnTo>
                  <a:pt x="790160" y="705892"/>
                </a:lnTo>
                <a:lnTo>
                  <a:pt x="820522" y="699707"/>
                </a:lnTo>
                <a:lnTo>
                  <a:pt x="845344" y="682850"/>
                </a:lnTo>
                <a:lnTo>
                  <a:pt x="862094" y="657867"/>
                </a:lnTo>
                <a:lnTo>
                  <a:pt x="868240" y="627306"/>
                </a:lnTo>
                <a:lnTo>
                  <a:pt x="868240" y="434611"/>
                </a:lnTo>
                <a:lnTo>
                  <a:pt x="895550" y="434611"/>
                </a:lnTo>
                <a:lnTo>
                  <a:pt x="895550" y="627306"/>
                </a:lnTo>
                <a:lnTo>
                  <a:pt x="887255" y="668555"/>
                </a:lnTo>
                <a:lnTo>
                  <a:pt x="864647" y="702275"/>
                </a:lnTo>
                <a:lnTo>
                  <a:pt x="859320" y="705892"/>
                </a:lnTo>
                <a:close/>
              </a:path>
            </a:pathLst>
          </a:custGeom>
          <a:solidFill>
            <a:srgbClr val="007D9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제목 72">
            <a:extLst>
              <a:ext uri="{FF2B5EF4-FFF2-40B4-BE49-F238E27FC236}">
                <a16:creationId xmlns:a16="http://schemas.microsoft.com/office/drawing/2014/main" id="{D4C73680-A892-9EC2-987A-282E82B225CF}"/>
              </a:ext>
            </a:extLst>
          </p:cNvPr>
          <p:cNvSpPr txBox="1">
            <a:spLocks/>
          </p:cNvSpPr>
          <p:nvPr/>
        </p:nvSpPr>
        <p:spPr>
          <a:xfrm>
            <a:off x="978094" y="824295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ko-KR" altLang="en-US" sz="4667" spc="23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서비스</a:t>
            </a:r>
            <a:r>
              <a:rPr lang="ko-KR" altLang="en-US" sz="4667" spc="253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 </a:t>
            </a:r>
            <a:r>
              <a:rPr lang="ko-KR" altLang="en-US" sz="4667" spc="23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아키텍처</a:t>
            </a:r>
            <a:endParaRPr lang="ko-KR" altLang="en-US" sz="4667" kern="0" dirty="0">
              <a:solidFill>
                <a:srgbClr val="005C5D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</p:txBody>
      </p:sp>
      <p:sp>
        <p:nvSpPr>
          <p:cNvPr id="13" name="object 42">
            <a:extLst>
              <a:ext uri="{FF2B5EF4-FFF2-40B4-BE49-F238E27FC236}">
                <a16:creationId xmlns:a16="http://schemas.microsoft.com/office/drawing/2014/main" id="{F165217F-96F6-43DA-F3A5-537A637D2BC4}"/>
              </a:ext>
            </a:extLst>
          </p:cNvPr>
          <p:cNvSpPr/>
          <p:nvPr/>
        </p:nvSpPr>
        <p:spPr>
          <a:xfrm>
            <a:off x="101600" y="1088118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BD00E810-7BFB-3DCE-12EF-A73EBA5D0B99}"/>
              </a:ext>
            </a:extLst>
          </p:cNvPr>
          <p:cNvSpPr/>
          <p:nvPr/>
        </p:nvSpPr>
        <p:spPr>
          <a:xfrm>
            <a:off x="0" y="5380736"/>
            <a:ext cx="1670473" cy="1498600"/>
          </a:xfrm>
          <a:custGeom>
            <a:avLst/>
            <a:gdLst/>
            <a:ahLst/>
            <a:cxnLst/>
            <a:rect l="l" t="t" r="r" b="b"/>
            <a:pathLst>
              <a:path w="2505710" h="2247900">
                <a:moveTo>
                  <a:pt x="0" y="0"/>
                </a:moveTo>
                <a:lnTo>
                  <a:pt x="2505276" y="2247587"/>
                </a:lnTo>
                <a:lnTo>
                  <a:pt x="0" y="2247587"/>
                </a:lnTo>
                <a:lnTo>
                  <a:pt x="0" y="0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89DF53-186E-1E6E-1CA6-2B95C6A9E69E}"/>
              </a:ext>
            </a:extLst>
          </p:cNvPr>
          <p:cNvSpPr txBox="1"/>
          <p:nvPr/>
        </p:nvSpPr>
        <p:spPr>
          <a:xfrm>
            <a:off x="7728011" y="5058203"/>
            <a:ext cx="3698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1" dirty="0">
                <a:solidFill>
                  <a:schemeClr val="bg1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-KAKAO API(</a:t>
            </a:r>
            <a:r>
              <a:rPr lang="ko-KR" altLang="en-US" sz="1800" b="1" dirty="0">
                <a:solidFill>
                  <a:schemeClr val="bg1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로그인</a:t>
            </a:r>
            <a:r>
              <a:rPr lang="en-US" altLang="ko-KR" sz="1800" b="1" dirty="0">
                <a:solidFill>
                  <a:schemeClr val="bg1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,</a:t>
            </a:r>
            <a:r>
              <a:rPr lang="ko-KR" altLang="en-US" sz="1800" b="1" dirty="0">
                <a:solidFill>
                  <a:schemeClr val="bg1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지도</a:t>
            </a:r>
            <a:r>
              <a:rPr lang="en-US" altLang="ko-KR" sz="1800" b="1" dirty="0">
                <a:solidFill>
                  <a:schemeClr val="bg1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,</a:t>
            </a:r>
            <a:r>
              <a:rPr lang="ko-KR" altLang="en-US" sz="1800" b="1" dirty="0">
                <a:solidFill>
                  <a:schemeClr val="bg1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공유</a:t>
            </a:r>
            <a:r>
              <a:rPr lang="en-US" altLang="ko-KR" sz="1800" b="1" dirty="0">
                <a:solidFill>
                  <a:schemeClr val="bg1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)</a:t>
            </a:r>
          </a:p>
          <a:p>
            <a:r>
              <a:rPr lang="en-US" altLang="ko-KR" sz="1800" b="1" dirty="0">
                <a:solidFill>
                  <a:schemeClr val="bg1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-COOL SMS </a:t>
            </a:r>
            <a:r>
              <a:rPr lang="ko-KR" altLang="en-US" sz="1800" b="1" dirty="0">
                <a:solidFill>
                  <a:schemeClr val="bg1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알람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72">
            <a:extLst>
              <a:ext uri="{FF2B5EF4-FFF2-40B4-BE49-F238E27FC236}">
                <a16:creationId xmlns:a16="http://schemas.microsoft.com/office/drawing/2014/main" id="{ADAF389E-FEEE-40A9-7223-116DF308F701}"/>
              </a:ext>
            </a:extLst>
          </p:cNvPr>
          <p:cNvSpPr txBox="1">
            <a:spLocks/>
          </p:cNvSpPr>
          <p:nvPr/>
        </p:nvSpPr>
        <p:spPr>
          <a:xfrm>
            <a:off x="978094" y="824295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en-US" altLang="ko-KR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ERD</a:t>
            </a:r>
            <a:endParaRPr lang="ko-KR" altLang="en-US" sz="4667" kern="0" dirty="0">
              <a:solidFill>
                <a:srgbClr val="005C5D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</p:txBody>
      </p:sp>
      <p:sp>
        <p:nvSpPr>
          <p:cNvPr id="5" name="object 42">
            <a:extLst>
              <a:ext uri="{FF2B5EF4-FFF2-40B4-BE49-F238E27FC236}">
                <a16:creationId xmlns:a16="http://schemas.microsoft.com/office/drawing/2014/main" id="{BA47320E-3404-74E7-0E4B-9DEC73C9A134}"/>
              </a:ext>
            </a:extLst>
          </p:cNvPr>
          <p:cNvSpPr/>
          <p:nvPr/>
        </p:nvSpPr>
        <p:spPr>
          <a:xfrm>
            <a:off x="0" y="1088150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6BAD6CF-A577-F6B1-B0E2-7BD571723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67" y="1682632"/>
            <a:ext cx="8490386" cy="45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41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78094" y="3696085"/>
            <a:ext cx="1536700" cy="1035754"/>
          </a:xfrm>
          <a:prstGeom prst="rect">
            <a:avLst/>
          </a:prstGeom>
        </p:spPr>
        <p:txBody>
          <a:bodyPr vert="horz" wrap="square" lIns="0" tIns="294217" rIns="0" bIns="0" rtlCol="0">
            <a:spAutoFit/>
          </a:bodyPr>
          <a:lstStyle/>
          <a:p>
            <a:pPr marL="8467">
              <a:spcBef>
                <a:spcPts val="2317"/>
              </a:spcBef>
            </a:pPr>
            <a:r>
              <a:rPr lang="en-US" altLang="ko-KR" sz="4800" spc="787" dirty="0">
                <a:solidFill>
                  <a:srgbClr val="006566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01</a:t>
            </a:r>
            <a:endParaRPr lang="ko-KR" altLang="en-US" sz="4800" dirty="0">
              <a:latin typeface="하나 B" panose="02020603020101020101" pitchFamily="18" charset="-127"/>
              <a:ea typeface="하나 B" panose="02020603020101020101" pitchFamily="18" charset="-127"/>
              <a:cs typeface="WenQuanYi Micro 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24801" y="3721794"/>
            <a:ext cx="1195070" cy="1035754"/>
          </a:xfrm>
          <a:prstGeom prst="rect">
            <a:avLst/>
          </a:prstGeom>
        </p:spPr>
        <p:txBody>
          <a:bodyPr vert="horz" wrap="square" lIns="0" tIns="294217" rIns="0" bIns="0" rtlCol="0">
            <a:spAutoFit/>
          </a:bodyPr>
          <a:lstStyle/>
          <a:p>
            <a:pPr marL="8467">
              <a:spcBef>
                <a:spcPts val="2317"/>
              </a:spcBef>
            </a:pPr>
            <a:r>
              <a:rPr sz="4800" spc="1307" dirty="0">
                <a:solidFill>
                  <a:srgbClr val="006566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03</a:t>
            </a:r>
            <a:endParaRPr lang="ko-KR" altLang="en-US" sz="4800" spc="1307" dirty="0">
              <a:solidFill>
                <a:srgbClr val="006566"/>
              </a:solidFill>
              <a:latin typeface="하나 B" panose="02020603020101020101" pitchFamily="18" charset="-127"/>
              <a:ea typeface="하나 B" panose="02020603020101020101" pitchFamily="18" charset="-127"/>
              <a:cs typeface="WenQuanYi Micro 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00589" y="3675615"/>
            <a:ext cx="994410" cy="1035754"/>
          </a:xfrm>
          <a:prstGeom prst="rect">
            <a:avLst/>
          </a:prstGeom>
        </p:spPr>
        <p:txBody>
          <a:bodyPr vert="horz" wrap="square" lIns="0" tIns="294217" rIns="0" bIns="0" rtlCol="0">
            <a:spAutoFit/>
          </a:bodyPr>
          <a:lstStyle/>
          <a:p>
            <a:pPr marL="10584">
              <a:spcBef>
                <a:spcPts val="2317"/>
              </a:spcBef>
            </a:pPr>
            <a:r>
              <a:rPr lang="en-US" altLang="ko-KR" sz="4800" spc="1307" dirty="0">
                <a:solidFill>
                  <a:srgbClr val="006566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02</a:t>
            </a:r>
            <a:endParaRPr lang="ko-KR" altLang="en-US" sz="4800" dirty="0">
              <a:latin typeface="하나 B" panose="02020603020101020101" pitchFamily="18" charset="-127"/>
              <a:ea typeface="하나 B" panose="02020603020101020101" pitchFamily="18" charset="-127"/>
              <a:cs typeface="WenQuanYi Micro He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22DD39-3C12-5999-0564-819E88374F54}"/>
              </a:ext>
            </a:extLst>
          </p:cNvPr>
          <p:cNvSpPr txBox="1"/>
          <p:nvPr/>
        </p:nvSpPr>
        <p:spPr>
          <a:xfrm>
            <a:off x="3546475" y="5348474"/>
            <a:ext cx="13270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2317"/>
              </a:spcBef>
            </a:pPr>
            <a:r>
              <a:rPr lang="en-US" altLang="ko-KR" sz="4800" spc="1307" dirty="0">
                <a:solidFill>
                  <a:srgbClr val="006566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06</a:t>
            </a:r>
            <a:endParaRPr lang="ko-KR" altLang="en-US" sz="4800" dirty="0">
              <a:latin typeface="하나 B" panose="02020603020101020101" pitchFamily="18" charset="-127"/>
              <a:ea typeface="하나 B" panose="02020603020101020101" pitchFamily="18" charset="-127"/>
              <a:cs typeface="WenQuanYi Micro He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99998-F496-B514-9775-E4F552C45731}"/>
              </a:ext>
            </a:extLst>
          </p:cNvPr>
          <p:cNvSpPr txBox="1"/>
          <p:nvPr/>
        </p:nvSpPr>
        <p:spPr>
          <a:xfrm>
            <a:off x="6396760" y="5289053"/>
            <a:ext cx="1195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2317"/>
              </a:spcBef>
            </a:pPr>
            <a:r>
              <a:rPr lang="en-US" altLang="ko-KR" sz="4800" spc="1307" dirty="0">
                <a:solidFill>
                  <a:srgbClr val="006566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07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15BF36-363C-1192-05ED-12EFA0057E85}"/>
              </a:ext>
            </a:extLst>
          </p:cNvPr>
          <p:cNvSpPr txBox="1"/>
          <p:nvPr/>
        </p:nvSpPr>
        <p:spPr>
          <a:xfrm>
            <a:off x="9196859" y="530941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2317"/>
              </a:spcBef>
            </a:pPr>
            <a:r>
              <a:rPr lang="en-US" altLang="ko-KR" sz="4800" spc="1307" dirty="0">
                <a:solidFill>
                  <a:srgbClr val="006566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08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38A223-9582-6445-774F-3550902F0AC5}"/>
              </a:ext>
            </a:extLst>
          </p:cNvPr>
          <p:cNvSpPr txBox="1"/>
          <p:nvPr/>
        </p:nvSpPr>
        <p:spPr>
          <a:xfrm>
            <a:off x="9189527" y="3900842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2317"/>
              </a:spcBef>
            </a:pPr>
            <a:r>
              <a:rPr lang="en-US" altLang="ko-KR" sz="4800" spc="1307" dirty="0">
                <a:solidFill>
                  <a:srgbClr val="006566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04</a:t>
            </a:r>
            <a:endParaRPr lang="ko-KR" altLang="en-US" sz="4800" dirty="0">
              <a:latin typeface="하나 B" panose="02020603020101020101" pitchFamily="18" charset="-127"/>
              <a:ea typeface="하나 B" panose="02020603020101020101" pitchFamily="18" charset="-127"/>
              <a:cs typeface="WenQuanYi Micro Hei"/>
            </a:endParaRPr>
          </a:p>
        </p:txBody>
      </p:sp>
      <p:sp>
        <p:nvSpPr>
          <p:cNvPr id="7" name="제목 72">
            <a:extLst>
              <a:ext uri="{FF2B5EF4-FFF2-40B4-BE49-F238E27FC236}">
                <a16:creationId xmlns:a16="http://schemas.microsoft.com/office/drawing/2014/main" id="{6FD38596-569F-3862-E4AD-2D7AF94DE4AF}"/>
              </a:ext>
            </a:extLst>
          </p:cNvPr>
          <p:cNvSpPr txBox="1">
            <a:spLocks/>
          </p:cNvSpPr>
          <p:nvPr/>
        </p:nvSpPr>
        <p:spPr>
          <a:xfrm>
            <a:off x="876493" y="810393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ko-KR" altLang="en-US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목차</a:t>
            </a:r>
          </a:p>
        </p:txBody>
      </p:sp>
      <p:sp>
        <p:nvSpPr>
          <p:cNvPr id="8" name="object 42">
            <a:extLst>
              <a:ext uri="{FF2B5EF4-FFF2-40B4-BE49-F238E27FC236}">
                <a16:creationId xmlns:a16="http://schemas.microsoft.com/office/drawing/2014/main" id="{64BD1DB0-F784-BDE7-8A9C-9B5114F84679}"/>
              </a:ext>
            </a:extLst>
          </p:cNvPr>
          <p:cNvSpPr/>
          <p:nvPr/>
        </p:nvSpPr>
        <p:spPr>
          <a:xfrm>
            <a:off x="101600" y="1088118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2ADBF757-C21D-9648-E886-9FDE3FB015D5}"/>
              </a:ext>
            </a:extLst>
          </p:cNvPr>
          <p:cNvSpPr/>
          <p:nvPr/>
        </p:nvSpPr>
        <p:spPr>
          <a:xfrm>
            <a:off x="10484382" y="1"/>
            <a:ext cx="1707727" cy="1532043"/>
          </a:xfrm>
          <a:custGeom>
            <a:avLst/>
            <a:gdLst/>
            <a:ahLst/>
            <a:cxnLst/>
            <a:rect l="l" t="t" r="r" b="b"/>
            <a:pathLst>
              <a:path w="2561590" h="2298065">
                <a:moveTo>
                  <a:pt x="0" y="0"/>
                </a:moveTo>
                <a:lnTo>
                  <a:pt x="2561426" y="0"/>
                </a:lnTo>
                <a:lnTo>
                  <a:pt x="2561426" y="2297962"/>
                </a:lnTo>
                <a:lnTo>
                  <a:pt x="0" y="0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rgbClr val="005C5D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C4C953E-67AC-8B52-10B7-2A8A08D147F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altLang="ko-KR" smtClean="0"/>
              <a:pPr/>
              <a:t>2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B51ED7-25A1-7140-E014-0DCD48B2F403}"/>
              </a:ext>
            </a:extLst>
          </p:cNvPr>
          <p:cNvSpPr txBox="1"/>
          <p:nvPr/>
        </p:nvSpPr>
        <p:spPr>
          <a:xfrm>
            <a:off x="3600589" y="6025357"/>
            <a:ext cx="875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900"/>
              </a:spcBef>
            </a:pPr>
            <a:r>
              <a:rPr lang="ko-KR" altLang="en-US" sz="1800" spc="-133" dirty="0">
                <a:solidFill>
                  <a:srgbClr val="4DA9AA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사용 기술</a:t>
            </a:r>
            <a:endParaRPr lang="ko-KR" altLang="en-US" sz="1800" dirty="0">
              <a:solidFill>
                <a:srgbClr val="4DA9AA"/>
              </a:solidFill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B87FAAEA-23F0-CC3C-5D5E-6C31B75726AB}"/>
              </a:ext>
            </a:extLst>
          </p:cNvPr>
          <p:cNvSpPr txBox="1"/>
          <p:nvPr/>
        </p:nvSpPr>
        <p:spPr>
          <a:xfrm>
            <a:off x="1034545" y="5151412"/>
            <a:ext cx="1536700" cy="1397391"/>
          </a:xfrm>
          <a:prstGeom prst="rect">
            <a:avLst/>
          </a:prstGeom>
        </p:spPr>
        <p:txBody>
          <a:bodyPr vert="horz" wrap="square" lIns="0" tIns="294217" rIns="0" bIns="0" rtlCol="0">
            <a:spAutoFit/>
          </a:bodyPr>
          <a:lstStyle/>
          <a:p>
            <a:pPr marL="8467">
              <a:spcBef>
                <a:spcPts val="2317"/>
              </a:spcBef>
            </a:pPr>
            <a:r>
              <a:rPr lang="en-US" altLang="ko-KR" sz="4800" spc="787" dirty="0">
                <a:solidFill>
                  <a:srgbClr val="006566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WenQuanYi Micro Hei"/>
              </a:rPr>
              <a:t>05</a:t>
            </a:r>
            <a:endParaRPr lang="ko-KR" altLang="en-US" sz="4800" dirty="0">
              <a:latin typeface="하나 B" panose="02020603020101020101" pitchFamily="18" charset="-127"/>
              <a:ea typeface="하나 B" panose="02020603020101020101" pitchFamily="18" charset="-127"/>
              <a:cs typeface="WenQuanYi Micro Hei"/>
            </a:endParaRPr>
          </a:p>
          <a:p>
            <a:pPr marL="8467">
              <a:spcBef>
                <a:spcPts val="900"/>
              </a:spcBef>
            </a:pPr>
            <a:endParaRPr lang="en-US" sz="1600" spc="-197" dirty="0">
              <a:solidFill>
                <a:srgbClr val="42B4B5"/>
              </a:solidFill>
              <a:latin typeface="하나 B" panose="02020603020101020101" pitchFamily="18" charset="-127"/>
              <a:ea typeface="하나 B" panose="02020603020101020101" pitchFamily="18" charset="-127"/>
              <a:cs typeface="UKIJ CJK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D30BD1-8E61-4980-C470-6A80A745F472}"/>
              </a:ext>
            </a:extLst>
          </p:cNvPr>
          <p:cNvSpPr txBox="1"/>
          <p:nvPr/>
        </p:nvSpPr>
        <p:spPr>
          <a:xfrm>
            <a:off x="1088273" y="4720707"/>
            <a:ext cx="875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900"/>
              </a:spcBef>
            </a:pPr>
            <a:r>
              <a:rPr lang="ko-KR" altLang="en-US" sz="1800" spc="-133" dirty="0">
                <a:solidFill>
                  <a:srgbClr val="42B4B5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UKIJ CJK"/>
              </a:rPr>
              <a:t>목차</a:t>
            </a:r>
            <a:endParaRPr lang="en-US" altLang="ko-KR" sz="1800" spc="-197" dirty="0">
              <a:solidFill>
                <a:srgbClr val="42B4B5"/>
              </a:solidFill>
              <a:latin typeface="하나 B" panose="02020603020101020101" pitchFamily="18" charset="-127"/>
              <a:ea typeface="하나 B" panose="02020603020101020101" pitchFamily="18" charset="-127"/>
              <a:cs typeface="UKIJ CJ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B0CA3B-D889-1015-FF26-D2FE56CA931E}"/>
              </a:ext>
            </a:extLst>
          </p:cNvPr>
          <p:cNvSpPr txBox="1"/>
          <p:nvPr/>
        </p:nvSpPr>
        <p:spPr>
          <a:xfrm>
            <a:off x="974053" y="6060889"/>
            <a:ext cx="875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900"/>
              </a:spcBef>
            </a:pPr>
            <a:r>
              <a:rPr lang="ko-KR" altLang="en-US" sz="1800" spc="-133" dirty="0">
                <a:solidFill>
                  <a:srgbClr val="4DA9AA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핵심 기능</a:t>
            </a:r>
            <a:endParaRPr lang="ko-KR" altLang="en-US" sz="1800" dirty="0">
              <a:solidFill>
                <a:srgbClr val="4DA9AA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C0B6EB-B546-E1A8-0AB4-DC31E8B78CB5}"/>
              </a:ext>
            </a:extLst>
          </p:cNvPr>
          <p:cNvSpPr txBox="1"/>
          <p:nvPr/>
        </p:nvSpPr>
        <p:spPr>
          <a:xfrm>
            <a:off x="3546475" y="4707503"/>
            <a:ext cx="1075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900"/>
              </a:spcBef>
            </a:pPr>
            <a:r>
              <a:rPr lang="ko-KR" altLang="en-US" sz="1800" spc="-180" dirty="0">
                <a:solidFill>
                  <a:srgbClr val="4DA9AA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UKIJ CJK"/>
              </a:rPr>
              <a:t>시장  현황</a:t>
            </a:r>
            <a:endParaRPr lang="ko-KR" altLang="en-US" sz="1800" dirty="0">
              <a:solidFill>
                <a:srgbClr val="4DA9AA"/>
              </a:solidFill>
              <a:latin typeface="하나 B" panose="02020603020101020101" pitchFamily="18" charset="-127"/>
              <a:ea typeface="하나 B" panose="02020603020101020101" pitchFamily="18" charset="-127"/>
              <a:cs typeface="UKIJ CJK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32B77F-81D8-8B60-7AD6-D79C5E65610A}"/>
              </a:ext>
            </a:extLst>
          </p:cNvPr>
          <p:cNvSpPr txBox="1"/>
          <p:nvPr/>
        </p:nvSpPr>
        <p:spPr>
          <a:xfrm flipH="1">
            <a:off x="6164655" y="4711369"/>
            <a:ext cx="142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900"/>
              </a:spcBef>
            </a:pPr>
            <a:r>
              <a:rPr lang="ko-KR" altLang="en-US" spc="-180" dirty="0">
                <a:solidFill>
                  <a:srgbClr val="4DA9AA"/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UKIJ CJK"/>
              </a:rPr>
              <a:t>프로젝트 소개</a:t>
            </a:r>
            <a:endParaRPr lang="ko-KR" altLang="en-US" sz="1800" dirty="0">
              <a:solidFill>
                <a:srgbClr val="4DA9AA"/>
              </a:solidFill>
              <a:latin typeface="하나 B" panose="02020603020101020101" pitchFamily="18" charset="-127"/>
              <a:ea typeface="하나 B" panose="02020603020101020101" pitchFamily="18" charset="-127"/>
              <a:cs typeface="UKIJ CJK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543948-62B1-51A7-DAE4-973D59219331}"/>
              </a:ext>
            </a:extLst>
          </p:cNvPr>
          <p:cNvSpPr txBox="1"/>
          <p:nvPr/>
        </p:nvSpPr>
        <p:spPr>
          <a:xfrm>
            <a:off x="6396760" y="5989063"/>
            <a:ext cx="875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900"/>
              </a:spcBef>
            </a:pPr>
            <a:r>
              <a:rPr lang="ko-KR" altLang="en-US" sz="1800" spc="-133" dirty="0">
                <a:solidFill>
                  <a:srgbClr val="4DA9AA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아키텍처</a:t>
            </a:r>
            <a:endParaRPr lang="ko-KR" altLang="en-US" sz="1800" dirty="0">
              <a:solidFill>
                <a:srgbClr val="4DA9AA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6F7ADD-EE51-9CD5-70AA-A596CEBC372E}"/>
              </a:ext>
            </a:extLst>
          </p:cNvPr>
          <p:cNvSpPr txBox="1"/>
          <p:nvPr/>
        </p:nvSpPr>
        <p:spPr>
          <a:xfrm>
            <a:off x="9057159" y="5980872"/>
            <a:ext cx="875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900"/>
              </a:spcBef>
            </a:pPr>
            <a:r>
              <a:rPr lang="ko-KR" altLang="en-US" spc="-133" dirty="0">
                <a:solidFill>
                  <a:srgbClr val="4DA9AA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시나리오 요약</a:t>
            </a:r>
            <a:endParaRPr lang="ko-KR" altLang="en-US" sz="1800" dirty="0">
              <a:solidFill>
                <a:srgbClr val="4DA9AA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B0112B-DAB1-867B-5179-0FD7AC894B26}"/>
              </a:ext>
            </a:extLst>
          </p:cNvPr>
          <p:cNvSpPr txBox="1"/>
          <p:nvPr/>
        </p:nvSpPr>
        <p:spPr>
          <a:xfrm>
            <a:off x="9189527" y="4699807"/>
            <a:ext cx="8905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900"/>
              </a:spcBef>
            </a:pPr>
            <a:r>
              <a:rPr lang="ko-KR" altLang="en-US" sz="1800" spc="-133" dirty="0">
                <a:solidFill>
                  <a:srgbClr val="4DA9AA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개발 일정</a:t>
            </a:r>
            <a:endParaRPr lang="ko-KR" altLang="en-US" sz="1800" dirty="0">
              <a:solidFill>
                <a:srgbClr val="4DA9AA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15769" y="2011867"/>
            <a:ext cx="1941329" cy="47282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9378679" y="3940730"/>
            <a:ext cx="281508" cy="2799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9037739" y="4142284"/>
            <a:ext cx="281747" cy="25977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8701127" y="4391753"/>
            <a:ext cx="281755" cy="23483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8364039" y="4599572"/>
            <a:ext cx="281508" cy="2140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/>
          <p:cNvSpPr/>
          <p:nvPr/>
        </p:nvSpPr>
        <p:spPr>
          <a:xfrm>
            <a:off x="8026710" y="4775360"/>
            <a:ext cx="281755" cy="19647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6651652" y="4941994"/>
            <a:ext cx="281508" cy="17980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object 9"/>
          <p:cNvSpPr/>
          <p:nvPr/>
        </p:nvSpPr>
        <p:spPr>
          <a:xfrm>
            <a:off x="7689621" y="4964147"/>
            <a:ext cx="281755" cy="17759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7011593" y="5018572"/>
            <a:ext cx="281755" cy="17214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11"/>
          <p:cNvSpPr/>
          <p:nvPr/>
        </p:nvSpPr>
        <p:spPr>
          <a:xfrm>
            <a:off x="7352532" y="5039516"/>
            <a:ext cx="281508" cy="17005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/>
          <p:nvPr/>
        </p:nvSpPr>
        <p:spPr>
          <a:xfrm>
            <a:off x="6314316" y="5168592"/>
            <a:ext cx="281755" cy="157147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13"/>
          <p:cNvSpPr/>
          <p:nvPr/>
        </p:nvSpPr>
        <p:spPr>
          <a:xfrm>
            <a:off x="5977227" y="5366286"/>
            <a:ext cx="281755" cy="137378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14"/>
          <p:cNvSpPr/>
          <p:nvPr/>
        </p:nvSpPr>
        <p:spPr>
          <a:xfrm>
            <a:off x="5640137" y="5643456"/>
            <a:ext cx="281755" cy="10966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15"/>
          <p:cNvSpPr/>
          <p:nvPr/>
        </p:nvSpPr>
        <p:spPr>
          <a:xfrm>
            <a:off x="4269890" y="5830556"/>
            <a:ext cx="281749" cy="9095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6" name="object 16"/>
          <p:cNvSpPr/>
          <p:nvPr/>
        </p:nvSpPr>
        <p:spPr>
          <a:xfrm>
            <a:off x="5302809" y="5857525"/>
            <a:ext cx="281755" cy="8825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object 17"/>
          <p:cNvSpPr/>
          <p:nvPr/>
        </p:nvSpPr>
        <p:spPr>
          <a:xfrm>
            <a:off x="4621174" y="5898943"/>
            <a:ext cx="281750" cy="8411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object 18"/>
          <p:cNvSpPr/>
          <p:nvPr/>
        </p:nvSpPr>
        <p:spPr>
          <a:xfrm>
            <a:off x="4962109" y="5959385"/>
            <a:ext cx="281755" cy="78068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19" name="object 19"/>
          <p:cNvGrpSpPr/>
          <p:nvPr/>
        </p:nvGrpSpPr>
        <p:grpSpPr>
          <a:xfrm>
            <a:off x="4189981" y="2019913"/>
            <a:ext cx="6984577" cy="3523827"/>
            <a:chOff x="6284971" y="3029870"/>
            <a:chExt cx="10476865" cy="5285740"/>
          </a:xfrm>
        </p:grpSpPr>
        <p:sp>
          <p:nvSpPr>
            <p:cNvPr id="20" name="object 20"/>
            <p:cNvSpPr/>
            <p:nvPr/>
          </p:nvSpPr>
          <p:spPr>
            <a:xfrm>
              <a:off x="6387257" y="3130124"/>
              <a:ext cx="10269855" cy="5065395"/>
            </a:xfrm>
            <a:custGeom>
              <a:avLst/>
              <a:gdLst/>
              <a:ahLst/>
              <a:cxnLst/>
              <a:rect l="l" t="t" r="r" b="b"/>
              <a:pathLst>
                <a:path w="10269855" h="5065395">
                  <a:moveTo>
                    <a:pt x="0" y="4488905"/>
                  </a:moveTo>
                  <a:lnTo>
                    <a:pt x="1450879" y="5056272"/>
                  </a:lnTo>
                  <a:lnTo>
                    <a:pt x="1497726" y="5065396"/>
                  </a:lnTo>
                  <a:lnTo>
                    <a:pt x="1546611" y="5059449"/>
                  </a:lnTo>
                  <a:lnTo>
                    <a:pt x="1591844" y="5039967"/>
                  </a:lnTo>
                  <a:lnTo>
                    <a:pt x="1627739" y="5008489"/>
                  </a:lnTo>
                  <a:lnTo>
                    <a:pt x="3352406" y="2834196"/>
                  </a:lnTo>
                  <a:lnTo>
                    <a:pt x="3387460" y="2804336"/>
                  </a:lnTo>
                  <a:lnTo>
                    <a:pt x="3430419" y="2789283"/>
                  </a:lnTo>
                  <a:lnTo>
                    <a:pt x="3475932" y="2789907"/>
                  </a:lnTo>
                  <a:lnTo>
                    <a:pt x="3518652" y="2807080"/>
                  </a:lnTo>
                  <a:lnTo>
                    <a:pt x="5039354" y="3797275"/>
                  </a:lnTo>
                  <a:lnTo>
                    <a:pt x="5082640" y="3814945"/>
                  </a:lnTo>
                  <a:lnTo>
                    <a:pt x="5129698" y="3816911"/>
                  </a:lnTo>
                  <a:lnTo>
                    <a:pt x="5174950" y="3803843"/>
                  </a:lnTo>
                  <a:lnTo>
                    <a:pt x="5212818" y="3776412"/>
                  </a:lnTo>
                  <a:lnTo>
                    <a:pt x="7345797" y="1507074"/>
                  </a:lnTo>
                  <a:lnTo>
                    <a:pt x="7382868" y="1480696"/>
                  </a:lnTo>
                  <a:lnTo>
                    <a:pt x="7425947" y="1470487"/>
                  </a:lnTo>
                  <a:lnTo>
                    <a:pt x="7469783" y="1476690"/>
                  </a:lnTo>
                  <a:lnTo>
                    <a:pt x="7509121" y="1499549"/>
                  </a:lnTo>
                  <a:lnTo>
                    <a:pt x="8761403" y="2607536"/>
                  </a:lnTo>
                  <a:lnTo>
                    <a:pt x="8798801" y="2629009"/>
                  </a:lnTo>
                  <a:lnTo>
                    <a:pt x="8837358" y="2631431"/>
                  </a:lnTo>
                  <a:lnTo>
                    <a:pt x="8872610" y="2615612"/>
                  </a:lnTo>
                  <a:lnTo>
                    <a:pt x="8900094" y="2582362"/>
                  </a:lnTo>
                  <a:lnTo>
                    <a:pt x="10269609" y="0"/>
                  </a:lnTo>
                </a:path>
              </a:pathLst>
            </a:custGeom>
            <a:ln w="823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6284971" y="7493610"/>
              <a:ext cx="239727" cy="23992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9711449" y="5828290"/>
              <a:ext cx="239732" cy="23992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3690519" y="4472075"/>
              <a:ext cx="239732" cy="2399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5097903" y="5622469"/>
              <a:ext cx="239720" cy="23991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6522102" y="3029870"/>
              <a:ext cx="239720" cy="23992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408387" y="6839116"/>
              <a:ext cx="239732" cy="23992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7843195" y="8075620"/>
              <a:ext cx="239732" cy="23991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8" name="object 37">
            <a:extLst>
              <a:ext uri="{FF2B5EF4-FFF2-40B4-BE49-F238E27FC236}">
                <a16:creationId xmlns:a16="http://schemas.microsoft.com/office/drawing/2014/main" id="{7E108F87-3E2A-062F-BC3B-2CAA0E9FD099}"/>
              </a:ext>
            </a:extLst>
          </p:cNvPr>
          <p:cNvSpPr/>
          <p:nvPr/>
        </p:nvSpPr>
        <p:spPr>
          <a:xfrm>
            <a:off x="1949009" y="2524525"/>
            <a:ext cx="4628875" cy="11095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85935F0-81BE-B20F-F743-9057BC32B5E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0866849">
            <a:off x="5366784" y="3378863"/>
            <a:ext cx="6362781" cy="117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B544177B-FE34-991F-FDE4-FB2AFD8E5E4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07469" y="1284953"/>
            <a:ext cx="5098531" cy="800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1345200-32F0-BFAD-262C-006D564AD0A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427191">
            <a:off x="954018" y="4495251"/>
            <a:ext cx="3968603" cy="560218"/>
          </a:xfrm>
          <a:prstGeom prst="rect">
            <a:avLst/>
          </a:prstGeom>
        </p:spPr>
      </p:pic>
      <p:sp>
        <p:nvSpPr>
          <p:cNvPr id="40" name="object 4">
            <a:extLst>
              <a:ext uri="{FF2B5EF4-FFF2-40B4-BE49-F238E27FC236}">
                <a16:creationId xmlns:a16="http://schemas.microsoft.com/office/drawing/2014/main" id="{678CCF1F-256A-5567-F8FD-727EC6C9E444}"/>
              </a:ext>
            </a:extLst>
          </p:cNvPr>
          <p:cNvSpPr/>
          <p:nvPr/>
        </p:nvSpPr>
        <p:spPr>
          <a:xfrm>
            <a:off x="0" y="5359608"/>
            <a:ext cx="1670473" cy="1498600"/>
          </a:xfrm>
          <a:custGeom>
            <a:avLst/>
            <a:gdLst/>
            <a:ahLst/>
            <a:cxnLst/>
            <a:rect l="l" t="t" r="r" b="b"/>
            <a:pathLst>
              <a:path w="2505710" h="2247900">
                <a:moveTo>
                  <a:pt x="0" y="0"/>
                </a:moveTo>
                <a:lnTo>
                  <a:pt x="2505276" y="2247587"/>
                </a:lnTo>
                <a:lnTo>
                  <a:pt x="0" y="2247587"/>
                </a:lnTo>
                <a:lnTo>
                  <a:pt x="0" y="0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0" name="슬라이드 번호 개체 틀 29">
            <a:extLst>
              <a:ext uri="{FF2B5EF4-FFF2-40B4-BE49-F238E27FC236}">
                <a16:creationId xmlns:a16="http://schemas.microsoft.com/office/drawing/2014/main" id="{EE339B14-80C5-671F-F25E-EBF830A970C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ko-KR" smtClean="0"/>
              <a:t>3</a:t>
            </a:fld>
            <a:endParaRPr lang="ko-KR" altLang="en-US"/>
          </a:p>
        </p:txBody>
      </p:sp>
      <p:sp>
        <p:nvSpPr>
          <p:cNvPr id="36" name="제목 72">
            <a:extLst>
              <a:ext uri="{FF2B5EF4-FFF2-40B4-BE49-F238E27FC236}">
                <a16:creationId xmlns:a16="http://schemas.microsoft.com/office/drawing/2014/main" id="{847EDE6D-46B7-FCAA-A4F7-0DFA13B03E85}"/>
              </a:ext>
            </a:extLst>
          </p:cNvPr>
          <p:cNvSpPr txBox="1">
            <a:spLocks/>
          </p:cNvSpPr>
          <p:nvPr/>
        </p:nvSpPr>
        <p:spPr>
          <a:xfrm>
            <a:off x="978094" y="824295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ko-KR" altLang="en-US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시장현황</a:t>
            </a:r>
          </a:p>
        </p:txBody>
      </p:sp>
      <p:sp>
        <p:nvSpPr>
          <p:cNvPr id="37" name="object 42">
            <a:extLst>
              <a:ext uri="{FF2B5EF4-FFF2-40B4-BE49-F238E27FC236}">
                <a16:creationId xmlns:a16="http://schemas.microsoft.com/office/drawing/2014/main" id="{C786AD1D-BA69-C73B-773F-CA2752F14F10}"/>
              </a:ext>
            </a:extLst>
          </p:cNvPr>
          <p:cNvSpPr/>
          <p:nvPr/>
        </p:nvSpPr>
        <p:spPr>
          <a:xfrm>
            <a:off x="101600" y="1088118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599007"/>
            <a:ext cx="3264324" cy="911426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  <a:tabLst>
                <a:tab pos="693878" algn="l"/>
              </a:tabLst>
            </a:pPr>
            <a:r>
              <a:rPr sz="5867" u="heavy" dirty="0">
                <a:solidFill>
                  <a:srgbClr val="447573"/>
                </a:solidFill>
                <a:uFill>
                  <a:solidFill>
                    <a:srgbClr val="006566"/>
                  </a:solidFill>
                </a:uFill>
                <a:latin typeface="Times New Roman"/>
                <a:cs typeface="Times New Roman"/>
              </a:rPr>
              <a:t> </a:t>
            </a:r>
            <a:endParaRPr sz="5867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84382" y="1"/>
            <a:ext cx="1707727" cy="1532043"/>
          </a:xfrm>
          <a:custGeom>
            <a:avLst/>
            <a:gdLst/>
            <a:ahLst/>
            <a:cxnLst/>
            <a:rect l="l" t="t" r="r" b="b"/>
            <a:pathLst>
              <a:path w="2561590" h="2298065">
                <a:moveTo>
                  <a:pt x="0" y="0"/>
                </a:moveTo>
                <a:lnTo>
                  <a:pt x="2561426" y="0"/>
                </a:lnTo>
                <a:lnTo>
                  <a:pt x="2561426" y="2297962"/>
                </a:lnTo>
                <a:lnTo>
                  <a:pt x="0" y="0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rgbClr val="005C5D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12180" y="1691471"/>
            <a:ext cx="3353334" cy="49014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8462094" y="1691471"/>
            <a:ext cx="3353333" cy="49014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제목 72">
            <a:extLst>
              <a:ext uri="{FF2B5EF4-FFF2-40B4-BE49-F238E27FC236}">
                <a16:creationId xmlns:a16="http://schemas.microsoft.com/office/drawing/2014/main" id="{965B523A-DCE8-4725-80E7-672963662EB9}"/>
              </a:ext>
            </a:extLst>
          </p:cNvPr>
          <p:cNvSpPr txBox="1">
            <a:spLocks/>
          </p:cNvSpPr>
          <p:nvPr/>
        </p:nvSpPr>
        <p:spPr>
          <a:xfrm>
            <a:off x="978094" y="824295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ko-KR" altLang="en-US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시장 현황</a:t>
            </a:r>
          </a:p>
        </p:txBody>
      </p:sp>
      <p:sp>
        <p:nvSpPr>
          <p:cNvPr id="12" name="object 42">
            <a:extLst>
              <a:ext uri="{FF2B5EF4-FFF2-40B4-BE49-F238E27FC236}">
                <a16:creationId xmlns:a16="http://schemas.microsoft.com/office/drawing/2014/main" id="{DEF5D971-AE2B-C94D-4742-EC51040ECA7E}"/>
              </a:ext>
            </a:extLst>
          </p:cNvPr>
          <p:cNvSpPr/>
          <p:nvPr/>
        </p:nvSpPr>
        <p:spPr>
          <a:xfrm>
            <a:off x="101600" y="1088118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4E53FFC-A847-071E-0BFC-24E5A5EF5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24" y="1691471"/>
            <a:ext cx="3442876" cy="49014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9F97B7D-176B-B23B-D9B9-C10BDDA96063}"/>
              </a:ext>
            </a:extLst>
          </p:cNvPr>
          <p:cNvSpPr txBox="1">
            <a:spLocks/>
          </p:cNvSpPr>
          <p:nvPr/>
        </p:nvSpPr>
        <p:spPr>
          <a:xfrm>
            <a:off x="609600" y="1955800"/>
            <a:ext cx="10972800" cy="73866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latinLnBrk="0"/>
            <a:endParaRPr lang="en-US" altLang="ko-KR" sz="1200" kern="0" dirty="0">
              <a:solidFill>
                <a:srgbClr val="6E6E6E"/>
              </a:solidFill>
              <a:latin typeface="하나 B" panose="02020603020101020101" pitchFamily="18" charset="-127"/>
              <a:ea typeface="하나 B" panose="02020603020101020101" pitchFamily="18" charset="-127"/>
            </a:endParaRPr>
          </a:p>
          <a:p>
            <a:pPr latinLnBrk="0"/>
            <a:endParaRPr lang="ko-KR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42E36CF1-3C9E-B0FC-94BB-4D713C5046CE}"/>
              </a:ext>
            </a:extLst>
          </p:cNvPr>
          <p:cNvSpPr txBox="1"/>
          <p:nvPr/>
        </p:nvSpPr>
        <p:spPr>
          <a:xfrm>
            <a:off x="825365" y="4244014"/>
            <a:ext cx="5073650" cy="362429"/>
          </a:xfrm>
          <a:prstGeom prst="rect">
            <a:avLst/>
          </a:prstGeom>
          <a:solidFill>
            <a:srgbClr val="008485"/>
          </a:solidFill>
        </p:spPr>
        <p:txBody>
          <a:bodyPr vert="horz" wrap="square" lIns="0" tIns="94827" rIns="0" bIns="0" rtlCol="0">
            <a:spAutoFit/>
          </a:bodyPr>
          <a:lstStyle/>
          <a:p>
            <a:pPr marL="295925" algn="ctr">
              <a:spcBef>
                <a:spcPts val="747"/>
              </a:spcBef>
            </a:pPr>
            <a:r>
              <a:rPr lang="ko-KR" altLang="en-US" sz="1733" b="1" dirty="0">
                <a:solidFill>
                  <a:schemeClr val="bg1"/>
                </a:solidFill>
                <a:latin typeface="Malgun Gothic"/>
                <a:cs typeface="Malgun Gothic"/>
              </a:rPr>
              <a:t>송금 정보 입력 과정의 불편함</a:t>
            </a:r>
            <a:endParaRPr sz="1733" b="1" dirty="0">
              <a:solidFill>
                <a:schemeClr val="bg1"/>
              </a:solidFill>
              <a:latin typeface="Malgun Gothic"/>
              <a:cs typeface="Malgun Gothic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6382591" y="4265276"/>
            <a:ext cx="5171441" cy="362429"/>
          </a:xfrm>
          <a:prstGeom prst="rect">
            <a:avLst/>
          </a:prstGeom>
          <a:solidFill>
            <a:srgbClr val="008485"/>
          </a:solidFill>
        </p:spPr>
        <p:txBody>
          <a:bodyPr vert="horz" wrap="square" lIns="0" tIns="94827" rIns="0" bIns="0">
            <a:spAutoFit/>
          </a:bodyPr>
          <a:lstStyle/>
          <a:p>
            <a:pPr marL="295925" algn="ctr">
              <a:spcBef>
                <a:spcPts val="747"/>
              </a:spcBef>
              <a:defRPr/>
            </a:pPr>
            <a:r>
              <a:rPr lang="ko-KR" altLang="en-US" sz="1733" b="1" dirty="0">
                <a:solidFill>
                  <a:schemeClr val="bg1"/>
                </a:solidFill>
                <a:latin typeface="맑은 고딕"/>
                <a:cs typeface="맑은 고딕"/>
              </a:rPr>
              <a:t>영업점 방문 서류 제출의 번거로움</a:t>
            </a:r>
          </a:p>
        </p:txBody>
      </p:sp>
      <p:pic>
        <p:nvPicPr>
          <p:cNvPr id="19" name="그림 18" descr="텍스트, 서류이(가) 표시된 사진&#10;&#10;자동 생성된 설명">
            <a:extLst>
              <a:ext uri="{FF2B5EF4-FFF2-40B4-BE49-F238E27FC236}">
                <a16:creationId xmlns:a16="http://schemas.microsoft.com/office/drawing/2014/main" id="{7625F73E-55B4-1E7D-878E-A99AA2647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5" y="2048144"/>
            <a:ext cx="5073649" cy="2110346"/>
          </a:xfrm>
          <a:prstGeom prst="rect">
            <a:avLst/>
          </a:prstGeom>
        </p:spPr>
      </p:pic>
      <p:sp>
        <p:nvSpPr>
          <p:cNvPr id="22" name="object 4">
            <a:extLst>
              <a:ext uri="{FF2B5EF4-FFF2-40B4-BE49-F238E27FC236}">
                <a16:creationId xmlns:a16="http://schemas.microsoft.com/office/drawing/2014/main" id="{54575582-6C05-C540-1D44-462991F16754}"/>
              </a:ext>
            </a:extLst>
          </p:cNvPr>
          <p:cNvSpPr/>
          <p:nvPr/>
        </p:nvSpPr>
        <p:spPr>
          <a:xfrm>
            <a:off x="0" y="5380736"/>
            <a:ext cx="1670473" cy="1498600"/>
          </a:xfrm>
          <a:custGeom>
            <a:avLst/>
            <a:gdLst/>
            <a:ahLst/>
            <a:cxnLst/>
            <a:rect l="l" t="t" r="r" b="b"/>
            <a:pathLst>
              <a:path w="2505710" h="2247900">
                <a:moveTo>
                  <a:pt x="0" y="0"/>
                </a:moveTo>
                <a:lnTo>
                  <a:pt x="2505276" y="2247587"/>
                </a:lnTo>
                <a:lnTo>
                  <a:pt x="0" y="2247587"/>
                </a:lnTo>
                <a:lnTo>
                  <a:pt x="0" y="0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858352B6-6DCC-8051-5EA9-AF9889A34014}"/>
              </a:ext>
            </a:extLst>
          </p:cNvPr>
          <p:cNvSpPr/>
          <p:nvPr/>
        </p:nvSpPr>
        <p:spPr>
          <a:xfrm>
            <a:off x="6396815" y="4778334"/>
            <a:ext cx="5189728" cy="101584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5" name="TextBox 24"/>
          <p:cNvSpPr txBox="1"/>
          <p:nvPr/>
        </p:nvSpPr>
        <p:spPr>
          <a:xfrm>
            <a:off x="7124700" y="4961982"/>
            <a:ext cx="6096000" cy="434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6011" marR="302275" indent="-190510">
              <a:lnSpc>
                <a:spcPct val="131900"/>
              </a:lnSpc>
              <a:spcBef>
                <a:spcPts val="990"/>
              </a:spcBef>
              <a:buFont typeface="Wingdings"/>
              <a:buChar char="Ø"/>
              <a:defRPr/>
            </a:pPr>
            <a:r>
              <a:rPr lang="en-US" altLang="ko-KR" sz="1867" dirty="0">
                <a:solidFill>
                  <a:srgbClr val="42B4B5"/>
                </a:solidFill>
                <a:latin typeface="하나 CM"/>
                <a:ea typeface="하나 CM"/>
                <a:cs typeface="돋움"/>
              </a:rPr>
              <a:t>“</a:t>
            </a:r>
            <a:r>
              <a:rPr lang="ko-KR" altLang="en-US" sz="1867" dirty="0" err="1">
                <a:solidFill>
                  <a:srgbClr val="42B4B5"/>
                </a:solidFill>
                <a:latin typeface="하나 CM"/>
                <a:ea typeface="하나 CM"/>
                <a:cs typeface="돋움"/>
              </a:rPr>
              <a:t>비대면</a:t>
            </a:r>
            <a:r>
              <a:rPr lang="ko-KR" altLang="en-US" sz="1867" dirty="0">
                <a:solidFill>
                  <a:srgbClr val="42B4B5"/>
                </a:solidFill>
                <a:latin typeface="하나 CM"/>
                <a:ea typeface="하나 CM"/>
                <a:cs typeface="돋움"/>
              </a:rPr>
              <a:t> 서류 제출</a:t>
            </a:r>
            <a:r>
              <a:rPr lang="en-US" altLang="ko-KR" sz="1867" dirty="0">
                <a:solidFill>
                  <a:srgbClr val="42B4B5"/>
                </a:solidFill>
                <a:latin typeface="하나 CM"/>
                <a:ea typeface="하나 CM"/>
                <a:cs typeface="돋움"/>
              </a:rPr>
              <a:t>”</a:t>
            </a:r>
            <a:r>
              <a:rPr lang="ko-KR" altLang="en-US" sz="1200" spc="-57" dirty="0">
                <a:solidFill>
                  <a:srgbClr val="494949"/>
                </a:solidFill>
                <a:latin typeface="하나 CM"/>
                <a:ea typeface="하나 CM"/>
                <a:cs typeface="돋움"/>
              </a:rPr>
              <a:t>로 인한  대기 시간  </a:t>
            </a:r>
            <a:r>
              <a:rPr lang="ko-KR" altLang="en-US" sz="1867" b="1" spc="-57" dirty="0">
                <a:solidFill>
                  <a:srgbClr val="42B4B5"/>
                </a:solidFill>
                <a:latin typeface="하나 CM"/>
                <a:ea typeface="하나 CM"/>
                <a:cs typeface="돋움"/>
              </a:rPr>
              <a:t>단축 </a:t>
            </a:r>
            <a:r>
              <a:rPr lang="ko-KR" altLang="en-US" sz="1867" b="1" dirty="0">
                <a:solidFill>
                  <a:srgbClr val="42B4B5"/>
                </a:solidFill>
                <a:latin typeface="하나 CM"/>
                <a:ea typeface="하나 CM"/>
                <a:cs typeface="돋움"/>
              </a:rPr>
              <a:t> </a:t>
            </a:r>
            <a:r>
              <a:rPr lang="ko-KR" altLang="en-US" sz="1200" b="1" spc="-57" dirty="0">
                <a:solidFill>
                  <a:srgbClr val="42B4B5"/>
                </a:solidFill>
                <a:latin typeface="하나 CM"/>
                <a:ea typeface="하나 CM"/>
                <a:cs typeface="돋움"/>
              </a:rPr>
              <a:t> 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CD984786-4404-CE93-35E0-9CA330145680}"/>
              </a:ext>
            </a:extLst>
          </p:cNvPr>
          <p:cNvSpPr/>
          <p:nvPr/>
        </p:nvSpPr>
        <p:spPr>
          <a:xfrm>
            <a:off x="833335" y="4772416"/>
            <a:ext cx="5073649" cy="101584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6011" marR="302275" indent="-190510">
              <a:lnSpc>
                <a:spcPct val="131900"/>
              </a:lnSpc>
              <a:spcBef>
                <a:spcPts val="990"/>
              </a:spcBef>
              <a:buFont typeface="Wingdings" panose="05000000000000000000" pitchFamily="2" charset="2"/>
              <a:buChar char="Ø"/>
            </a:pPr>
            <a:endParaRPr lang="en-US" altLang="ko-KR" sz="1867" b="1" spc="-57" dirty="0">
              <a:solidFill>
                <a:srgbClr val="42B4B5"/>
              </a:solidFill>
              <a:latin typeface="하나 CM" panose="02020603020101020101" pitchFamily="18" charset="-127"/>
              <a:ea typeface="하나 CM" panose="02020603020101020101" pitchFamily="18" charset="-127"/>
              <a:cs typeface="Dotum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095935-A61D-11B7-D95A-0E9918EA2F18}"/>
              </a:ext>
            </a:extLst>
          </p:cNvPr>
          <p:cNvSpPr txBox="1"/>
          <p:nvPr/>
        </p:nvSpPr>
        <p:spPr>
          <a:xfrm>
            <a:off x="1416050" y="4967016"/>
            <a:ext cx="6193536" cy="434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6011" marR="302275" indent="-190510">
              <a:lnSpc>
                <a:spcPct val="131900"/>
              </a:lnSpc>
              <a:spcBef>
                <a:spcPts val="990"/>
              </a:spcBef>
              <a:buFont typeface="Wingdings" panose="05000000000000000000" pitchFamily="2" charset="2"/>
              <a:buChar char="Ø"/>
            </a:pPr>
            <a:r>
              <a:rPr lang="en-US" altLang="ko-KR" sz="1867" b="1" spc="-57" dirty="0">
                <a:solidFill>
                  <a:srgbClr val="66B5B6"/>
                </a:solidFill>
                <a:latin typeface="하나 CM" panose="02020603020101020101" pitchFamily="18" charset="-127"/>
                <a:ea typeface="하나 CM" panose="02020603020101020101" pitchFamily="18" charset="-127"/>
                <a:cs typeface="Dotum"/>
              </a:rPr>
              <a:t>“</a:t>
            </a:r>
            <a:r>
              <a:rPr lang="ko-KR" altLang="en-US" sz="1867" b="1" spc="-57" dirty="0">
                <a:solidFill>
                  <a:srgbClr val="66B5B6"/>
                </a:solidFill>
                <a:latin typeface="하나 CM" panose="02020603020101020101" pitchFamily="18" charset="-127"/>
                <a:ea typeface="하나 CM" panose="02020603020101020101" pitchFamily="18" charset="-127"/>
                <a:cs typeface="Dotum"/>
              </a:rPr>
              <a:t>즐겨찾기 기능</a:t>
            </a:r>
            <a:r>
              <a:rPr lang="en-US" altLang="ko-KR" sz="1867" spc="-57" dirty="0">
                <a:solidFill>
                  <a:srgbClr val="66B5B6"/>
                </a:solidFill>
                <a:latin typeface="하나 CM" panose="02020603020101020101" pitchFamily="18" charset="-127"/>
                <a:ea typeface="하나 CM" panose="02020603020101020101" pitchFamily="18" charset="-127"/>
                <a:cs typeface="Dotum"/>
              </a:rPr>
              <a:t>”</a:t>
            </a:r>
            <a:r>
              <a:rPr lang="ko-KR" altLang="en-US" sz="1200" spc="-57" dirty="0">
                <a:solidFill>
                  <a:srgbClr val="494949"/>
                </a:solidFill>
                <a:latin typeface="하나 CM" panose="02020603020101020101" pitchFamily="18" charset="-127"/>
                <a:ea typeface="하나 CM" panose="02020603020101020101" pitchFamily="18" charset="-127"/>
                <a:cs typeface="Dotum"/>
              </a:rPr>
              <a:t>으로 인한  </a:t>
            </a:r>
            <a:r>
              <a:rPr lang="ko-KR" altLang="en-US" sz="1867" b="1" spc="-57" dirty="0">
                <a:solidFill>
                  <a:srgbClr val="42B4B5"/>
                </a:solidFill>
                <a:latin typeface="하나 CM" panose="02020603020101020101" pitchFamily="18" charset="-127"/>
                <a:ea typeface="하나 CM" panose="02020603020101020101" pitchFamily="18" charset="-127"/>
                <a:cs typeface="Dotum"/>
              </a:rPr>
              <a:t>입력 간편화</a:t>
            </a:r>
            <a:endParaRPr lang="en-US" altLang="ko-KR" sz="1867" b="1" spc="-57" dirty="0">
              <a:solidFill>
                <a:srgbClr val="42B4B5"/>
              </a:solidFill>
              <a:latin typeface="하나 CM" panose="02020603020101020101" pitchFamily="18" charset="-127"/>
              <a:ea typeface="하나 CM" panose="02020603020101020101" pitchFamily="18" charset="-127"/>
              <a:cs typeface="Dotum"/>
            </a:endParaRPr>
          </a:p>
        </p:txBody>
      </p:sp>
      <p:sp>
        <p:nvSpPr>
          <p:cNvPr id="30" name="제목 72"/>
          <p:cNvSpPr txBox="1"/>
          <p:nvPr/>
        </p:nvSpPr>
        <p:spPr>
          <a:xfrm>
            <a:off x="978094" y="824295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>
              <a:defRPr/>
            </a:pPr>
            <a:r>
              <a:rPr lang="ko-KR" altLang="en-US" sz="4667" kern="0">
                <a:solidFill>
                  <a:srgbClr val="005C5D"/>
                </a:solidFill>
                <a:latin typeface="하나 B"/>
                <a:ea typeface="하나 B"/>
              </a:rPr>
              <a:t>프로젝트 소개</a:t>
            </a:r>
          </a:p>
        </p:txBody>
      </p:sp>
      <p:sp>
        <p:nvSpPr>
          <p:cNvPr id="31" name="object 42">
            <a:extLst>
              <a:ext uri="{FF2B5EF4-FFF2-40B4-BE49-F238E27FC236}">
                <a16:creationId xmlns:a16="http://schemas.microsoft.com/office/drawing/2014/main" id="{E0CED121-FA9A-7F54-F988-465F48A945B7}"/>
              </a:ext>
            </a:extLst>
          </p:cNvPr>
          <p:cNvSpPr/>
          <p:nvPr/>
        </p:nvSpPr>
        <p:spPr>
          <a:xfrm>
            <a:off x="101600" y="1088118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그림 4" descr="텍스트, 노트북, 작업, 컴퓨터이(가) 표시된 사진&#10;&#10;자동 생성된 설명">
            <a:extLst>
              <a:ext uri="{FF2B5EF4-FFF2-40B4-BE49-F238E27FC236}">
                <a16:creationId xmlns:a16="http://schemas.microsoft.com/office/drawing/2014/main" id="{CE277FA7-B085-F14D-DE9F-444B0AC7F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90" y="2043699"/>
            <a:ext cx="5171441" cy="21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72">
            <a:extLst>
              <a:ext uri="{FF2B5EF4-FFF2-40B4-BE49-F238E27FC236}">
                <a16:creationId xmlns:a16="http://schemas.microsoft.com/office/drawing/2014/main" id="{4839B1B9-90D7-F9AC-2B67-DF98A9E52395}"/>
              </a:ext>
            </a:extLst>
          </p:cNvPr>
          <p:cNvSpPr txBox="1">
            <a:spLocks/>
          </p:cNvSpPr>
          <p:nvPr/>
        </p:nvSpPr>
        <p:spPr>
          <a:xfrm>
            <a:off x="978094" y="824295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ko-KR" altLang="en-US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개발 일정</a:t>
            </a:r>
          </a:p>
        </p:txBody>
      </p:sp>
      <p:sp>
        <p:nvSpPr>
          <p:cNvPr id="8" name="object 42">
            <a:extLst>
              <a:ext uri="{FF2B5EF4-FFF2-40B4-BE49-F238E27FC236}">
                <a16:creationId xmlns:a16="http://schemas.microsoft.com/office/drawing/2014/main" id="{7F317453-1D62-73EB-F5F8-09B6A502463F}"/>
              </a:ext>
            </a:extLst>
          </p:cNvPr>
          <p:cNvSpPr/>
          <p:nvPr/>
        </p:nvSpPr>
        <p:spPr>
          <a:xfrm>
            <a:off x="101600" y="1088118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4B8100A8-7727-9771-CEFF-E0DDD64A7A9E}"/>
              </a:ext>
            </a:extLst>
          </p:cNvPr>
          <p:cNvSpPr/>
          <p:nvPr/>
        </p:nvSpPr>
        <p:spPr>
          <a:xfrm>
            <a:off x="0" y="5754630"/>
            <a:ext cx="446617" cy="1103630"/>
          </a:xfrm>
          <a:custGeom>
            <a:avLst/>
            <a:gdLst/>
            <a:ahLst/>
            <a:cxnLst/>
            <a:rect l="l" t="t" r="r" b="b"/>
            <a:pathLst>
              <a:path w="669925" h="1655445">
                <a:moveTo>
                  <a:pt x="294854" y="1655055"/>
                </a:moveTo>
                <a:lnTo>
                  <a:pt x="0" y="1655055"/>
                </a:lnTo>
                <a:lnTo>
                  <a:pt x="0" y="0"/>
                </a:lnTo>
                <a:lnTo>
                  <a:pt x="50857" y="16825"/>
                </a:lnTo>
                <a:lnTo>
                  <a:pt x="93679" y="33709"/>
                </a:lnTo>
                <a:lnTo>
                  <a:pt x="135449" y="52593"/>
                </a:lnTo>
                <a:lnTo>
                  <a:pt x="176108" y="73417"/>
                </a:lnTo>
                <a:lnTo>
                  <a:pt x="215597" y="96123"/>
                </a:lnTo>
                <a:lnTo>
                  <a:pt x="253856" y="120651"/>
                </a:lnTo>
                <a:lnTo>
                  <a:pt x="290827" y="146941"/>
                </a:lnTo>
                <a:lnTo>
                  <a:pt x="326450" y="174935"/>
                </a:lnTo>
                <a:lnTo>
                  <a:pt x="360665" y="204573"/>
                </a:lnTo>
                <a:lnTo>
                  <a:pt x="393414" y="235796"/>
                </a:lnTo>
                <a:lnTo>
                  <a:pt x="424637" y="268545"/>
                </a:lnTo>
                <a:lnTo>
                  <a:pt x="454275" y="302761"/>
                </a:lnTo>
                <a:lnTo>
                  <a:pt x="482269" y="338383"/>
                </a:lnTo>
                <a:lnTo>
                  <a:pt x="508560" y="375354"/>
                </a:lnTo>
                <a:lnTo>
                  <a:pt x="533088" y="413613"/>
                </a:lnTo>
                <a:lnTo>
                  <a:pt x="555793" y="453102"/>
                </a:lnTo>
                <a:lnTo>
                  <a:pt x="576618" y="493762"/>
                </a:lnTo>
                <a:lnTo>
                  <a:pt x="595502" y="535532"/>
                </a:lnTo>
                <a:lnTo>
                  <a:pt x="612386" y="578354"/>
                </a:lnTo>
                <a:lnTo>
                  <a:pt x="627211" y="622168"/>
                </a:lnTo>
                <a:lnTo>
                  <a:pt x="639918" y="666916"/>
                </a:lnTo>
                <a:lnTo>
                  <a:pt x="650447" y="712538"/>
                </a:lnTo>
                <a:lnTo>
                  <a:pt x="658740" y="758974"/>
                </a:lnTo>
                <a:lnTo>
                  <a:pt x="664737" y="806166"/>
                </a:lnTo>
                <a:lnTo>
                  <a:pt x="668378" y="854055"/>
                </a:lnTo>
                <a:lnTo>
                  <a:pt x="669605" y="902580"/>
                </a:lnTo>
                <a:lnTo>
                  <a:pt x="668378" y="951105"/>
                </a:lnTo>
                <a:lnTo>
                  <a:pt x="664737" y="998994"/>
                </a:lnTo>
                <a:lnTo>
                  <a:pt x="658740" y="1046186"/>
                </a:lnTo>
                <a:lnTo>
                  <a:pt x="650447" y="1092622"/>
                </a:lnTo>
                <a:lnTo>
                  <a:pt x="639918" y="1138244"/>
                </a:lnTo>
                <a:lnTo>
                  <a:pt x="627211" y="1182992"/>
                </a:lnTo>
                <a:lnTo>
                  <a:pt x="612386" y="1226806"/>
                </a:lnTo>
                <a:lnTo>
                  <a:pt x="595502" y="1269628"/>
                </a:lnTo>
                <a:lnTo>
                  <a:pt x="576618" y="1311398"/>
                </a:lnTo>
                <a:lnTo>
                  <a:pt x="555793" y="1352058"/>
                </a:lnTo>
                <a:lnTo>
                  <a:pt x="533088" y="1391546"/>
                </a:lnTo>
                <a:lnTo>
                  <a:pt x="508560" y="1429806"/>
                </a:lnTo>
                <a:lnTo>
                  <a:pt x="482269" y="1466777"/>
                </a:lnTo>
                <a:lnTo>
                  <a:pt x="454275" y="1502399"/>
                </a:lnTo>
                <a:lnTo>
                  <a:pt x="424637" y="1536615"/>
                </a:lnTo>
                <a:lnTo>
                  <a:pt x="393414" y="1569364"/>
                </a:lnTo>
                <a:lnTo>
                  <a:pt x="360665" y="1600587"/>
                </a:lnTo>
                <a:lnTo>
                  <a:pt x="326450" y="1630225"/>
                </a:lnTo>
                <a:lnTo>
                  <a:pt x="294854" y="1655055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A3FECB8-FBBD-3B53-9F06-B1055BB377AC}"/>
              </a:ext>
            </a:extLst>
          </p:cNvPr>
          <p:cNvSpPr/>
          <p:nvPr/>
        </p:nvSpPr>
        <p:spPr>
          <a:xfrm>
            <a:off x="11856043" y="1506973"/>
            <a:ext cx="336127" cy="1678940"/>
          </a:xfrm>
          <a:custGeom>
            <a:avLst/>
            <a:gdLst/>
            <a:ahLst/>
            <a:cxnLst/>
            <a:rect l="l" t="t" r="r" b="b"/>
            <a:pathLst>
              <a:path w="504190" h="2518410">
                <a:moveTo>
                  <a:pt x="503923" y="217754"/>
                </a:moveTo>
                <a:lnTo>
                  <a:pt x="463219" y="271335"/>
                </a:lnTo>
                <a:lnTo>
                  <a:pt x="437413" y="307936"/>
                </a:lnTo>
                <a:lnTo>
                  <a:pt x="412546" y="345224"/>
                </a:lnTo>
                <a:lnTo>
                  <a:pt x="388658" y="383209"/>
                </a:lnTo>
                <a:lnTo>
                  <a:pt x="365772" y="421855"/>
                </a:lnTo>
                <a:lnTo>
                  <a:pt x="343877" y="461162"/>
                </a:lnTo>
                <a:lnTo>
                  <a:pt x="323024" y="501091"/>
                </a:lnTo>
                <a:lnTo>
                  <a:pt x="303199" y="541629"/>
                </a:lnTo>
                <a:lnTo>
                  <a:pt x="284441" y="582777"/>
                </a:lnTo>
                <a:lnTo>
                  <a:pt x="266776" y="624484"/>
                </a:lnTo>
                <a:lnTo>
                  <a:pt x="250190" y="666762"/>
                </a:lnTo>
                <a:lnTo>
                  <a:pt x="234734" y="709587"/>
                </a:lnTo>
                <a:lnTo>
                  <a:pt x="220408" y="752932"/>
                </a:lnTo>
                <a:lnTo>
                  <a:pt x="207225" y="796785"/>
                </a:lnTo>
                <a:lnTo>
                  <a:pt x="195224" y="841121"/>
                </a:lnTo>
                <a:lnTo>
                  <a:pt x="184404" y="885939"/>
                </a:lnTo>
                <a:lnTo>
                  <a:pt x="174790" y="931202"/>
                </a:lnTo>
                <a:lnTo>
                  <a:pt x="166408" y="976896"/>
                </a:lnTo>
                <a:lnTo>
                  <a:pt x="159258" y="1023010"/>
                </a:lnTo>
                <a:lnTo>
                  <a:pt x="153365" y="1069530"/>
                </a:lnTo>
                <a:lnTo>
                  <a:pt x="148755" y="1116418"/>
                </a:lnTo>
                <a:lnTo>
                  <a:pt x="145440" y="1163675"/>
                </a:lnTo>
                <a:lnTo>
                  <a:pt x="143433" y="1211275"/>
                </a:lnTo>
                <a:lnTo>
                  <a:pt x="142773" y="1259205"/>
                </a:lnTo>
                <a:lnTo>
                  <a:pt x="143433" y="1307134"/>
                </a:lnTo>
                <a:lnTo>
                  <a:pt x="145440" y="1354734"/>
                </a:lnTo>
                <a:lnTo>
                  <a:pt x="148755" y="1401991"/>
                </a:lnTo>
                <a:lnTo>
                  <a:pt x="153365" y="1448892"/>
                </a:lnTo>
                <a:lnTo>
                  <a:pt x="159258" y="1495399"/>
                </a:lnTo>
                <a:lnTo>
                  <a:pt x="166408" y="1541513"/>
                </a:lnTo>
                <a:lnTo>
                  <a:pt x="174790" y="1587220"/>
                </a:lnTo>
                <a:lnTo>
                  <a:pt x="184404" y="1632483"/>
                </a:lnTo>
                <a:lnTo>
                  <a:pt x="195224" y="1677289"/>
                </a:lnTo>
                <a:lnTo>
                  <a:pt x="207225" y="1721637"/>
                </a:lnTo>
                <a:lnTo>
                  <a:pt x="220408" y="1765490"/>
                </a:lnTo>
                <a:lnTo>
                  <a:pt x="234734" y="1808835"/>
                </a:lnTo>
                <a:lnTo>
                  <a:pt x="250190" y="1851647"/>
                </a:lnTo>
                <a:lnTo>
                  <a:pt x="266776" y="1893925"/>
                </a:lnTo>
                <a:lnTo>
                  <a:pt x="284441" y="1935645"/>
                </a:lnTo>
                <a:lnTo>
                  <a:pt x="303199" y="1976793"/>
                </a:lnTo>
                <a:lnTo>
                  <a:pt x="323024" y="2017331"/>
                </a:lnTo>
                <a:lnTo>
                  <a:pt x="343877" y="2057273"/>
                </a:lnTo>
                <a:lnTo>
                  <a:pt x="365772" y="2096566"/>
                </a:lnTo>
                <a:lnTo>
                  <a:pt x="388670" y="2135213"/>
                </a:lnTo>
                <a:lnTo>
                  <a:pt x="412559" y="2173198"/>
                </a:lnTo>
                <a:lnTo>
                  <a:pt x="437413" y="2210498"/>
                </a:lnTo>
                <a:lnTo>
                  <a:pt x="463232" y="2247087"/>
                </a:lnTo>
                <a:lnTo>
                  <a:pt x="489978" y="2282952"/>
                </a:lnTo>
                <a:lnTo>
                  <a:pt x="503923" y="2300668"/>
                </a:lnTo>
                <a:lnTo>
                  <a:pt x="503923" y="217754"/>
                </a:lnTo>
                <a:close/>
              </a:path>
              <a:path w="504190" h="2518410">
                <a:moveTo>
                  <a:pt x="503923" y="0"/>
                </a:moveTo>
                <a:lnTo>
                  <a:pt x="459828" y="47840"/>
                </a:lnTo>
                <a:lnTo>
                  <a:pt x="430644" y="81597"/>
                </a:lnTo>
                <a:lnTo>
                  <a:pt x="402285" y="116065"/>
                </a:lnTo>
                <a:lnTo>
                  <a:pt x="374751" y="151231"/>
                </a:lnTo>
                <a:lnTo>
                  <a:pt x="348056" y="187058"/>
                </a:lnTo>
                <a:lnTo>
                  <a:pt x="322224" y="223570"/>
                </a:lnTo>
                <a:lnTo>
                  <a:pt x="297268" y="260718"/>
                </a:lnTo>
                <a:lnTo>
                  <a:pt x="273202" y="298500"/>
                </a:lnTo>
                <a:lnTo>
                  <a:pt x="250050" y="336905"/>
                </a:lnTo>
                <a:lnTo>
                  <a:pt x="227812" y="375907"/>
                </a:lnTo>
                <a:lnTo>
                  <a:pt x="206514" y="415493"/>
                </a:lnTo>
                <a:lnTo>
                  <a:pt x="186169" y="455663"/>
                </a:lnTo>
                <a:lnTo>
                  <a:pt x="166789" y="496379"/>
                </a:lnTo>
                <a:lnTo>
                  <a:pt x="148386" y="537641"/>
                </a:lnTo>
                <a:lnTo>
                  <a:pt x="130987" y="579437"/>
                </a:lnTo>
                <a:lnTo>
                  <a:pt x="114604" y="621741"/>
                </a:lnTo>
                <a:lnTo>
                  <a:pt x="99250" y="664540"/>
                </a:lnTo>
                <a:lnTo>
                  <a:pt x="84924" y="707821"/>
                </a:lnTo>
                <a:lnTo>
                  <a:pt x="71666" y="751560"/>
                </a:lnTo>
                <a:lnTo>
                  <a:pt x="59486" y="795756"/>
                </a:lnTo>
                <a:lnTo>
                  <a:pt x="48387" y="840397"/>
                </a:lnTo>
                <a:lnTo>
                  <a:pt x="38392" y="885444"/>
                </a:lnTo>
                <a:lnTo>
                  <a:pt x="29527" y="930910"/>
                </a:lnTo>
                <a:lnTo>
                  <a:pt x="21780" y="976757"/>
                </a:lnTo>
                <a:lnTo>
                  <a:pt x="15189" y="1022985"/>
                </a:lnTo>
                <a:lnTo>
                  <a:pt x="9766" y="1069568"/>
                </a:lnTo>
                <a:lnTo>
                  <a:pt x="5511" y="1116495"/>
                </a:lnTo>
                <a:lnTo>
                  <a:pt x="2463" y="1163751"/>
                </a:lnTo>
                <a:lnTo>
                  <a:pt x="635" y="1211084"/>
                </a:lnTo>
                <a:lnTo>
                  <a:pt x="0" y="1259141"/>
                </a:lnTo>
                <a:lnTo>
                  <a:pt x="622" y="1307084"/>
                </a:lnTo>
                <a:lnTo>
                  <a:pt x="2463" y="1354658"/>
                </a:lnTo>
                <a:lnTo>
                  <a:pt x="5511" y="1401914"/>
                </a:lnTo>
                <a:lnTo>
                  <a:pt x="9766" y="1448854"/>
                </a:lnTo>
                <a:lnTo>
                  <a:pt x="15189" y="1495437"/>
                </a:lnTo>
                <a:lnTo>
                  <a:pt x="21780" y="1541665"/>
                </a:lnTo>
                <a:lnTo>
                  <a:pt x="29527" y="1587512"/>
                </a:lnTo>
                <a:lnTo>
                  <a:pt x="38392" y="1632966"/>
                </a:lnTo>
                <a:lnTo>
                  <a:pt x="48387" y="1678025"/>
                </a:lnTo>
                <a:lnTo>
                  <a:pt x="59486" y="1722666"/>
                </a:lnTo>
                <a:lnTo>
                  <a:pt x="71666" y="1766862"/>
                </a:lnTo>
                <a:lnTo>
                  <a:pt x="84924" y="1810600"/>
                </a:lnTo>
                <a:lnTo>
                  <a:pt x="99250" y="1853882"/>
                </a:lnTo>
                <a:lnTo>
                  <a:pt x="114604" y="1896681"/>
                </a:lnTo>
                <a:lnTo>
                  <a:pt x="130987" y="1938985"/>
                </a:lnTo>
                <a:lnTo>
                  <a:pt x="148386" y="1980780"/>
                </a:lnTo>
                <a:lnTo>
                  <a:pt x="166789" y="2022043"/>
                </a:lnTo>
                <a:lnTo>
                  <a:pt x="186169" y="2062759"/>
                </a:lnTo>
                <a:lnTo>
                  <a:pt x="206514" y="2102929"/>
                </a:lnTo>
                <a:lnTo>
                  <a:pt x="227812" y="2142515"/>
                </a:lnTo>
                <a:lnTo>
                  <a:pt x="250050" y="2181517"/>
                </a:lnTo>
                <a:lnTo>
                  <a:pt x="273202" y="2219922"/>
                </a:lnTo>
                <a:lnTo>
                  <a:pt x="297268" y="2257704"/>
                </a:lnTo>
                <a:lnTo>
                  <a:pt x="322224" y="2294852"/>
                </a:lnTo>
                <a:lnTo>
                  <a:pt x="348056" y="2331351"/>
                </a:lnTo>
                <a:lnTo>
                  <a:pt x="374751" y="2367191"/>
                </a:lnTo>
                <a:lnTo>
                  <a:pt x="402247" y="2402294"/>
                </a:lnTo>
                <a:lnTo>
                  <a:pt x="430644" y="2436812"/>
                </a:lnTo>
                <a:lnTo>
                  <a:pt x="459828" y="2470569"/>
                </a:lnTo>
                <a:lnTo>
                  <a:pt x="489813" y="2503601"/>
                </a:lnTo>
                <a:lnTo>
                  <a:pt x="503923" y="2518410"/>
                </a:lnTo>
                <a:lnTo>
                  <a:pt x="503923" y="2448217"/>
                </a:lnTo>
                <a:lnTo>
                  <a:pt x="493166" y="2436317"/>
                </a:lnTo>
                <a:lnTo>
                  <a:pt x="463943" y="2402344"/>
                </a:lnTo>
                <a:lnTo>
                  <a:pt x="435470" y="2367534"/>
                </a:lnTo>
                <a:lnTo>
                  <a:pt x="407911" y="2332063"/>
                </a:lnTo>
                <a:lnTo>
                  <a:pt x="381228" y="2295880"/>
                </a:lnTo>
                <a:lnTo>
                  <a:pt x="355447" y="2259012"/>
                </a:lnTo>
                <a:lnTo>
                  <a:pt x="330581" y="2221484"/>
                </a:lnTo>
                <a:lnTo>
                  <a:pt x="306654" y="2183295"/>
                </a:lnTo>
                <a:lnTo>
                  <a:pt x="283654" y="2144471"/>
                </a:lnTo>
                <a:lnTo>
                  <a:pt x="261632" y="2105025"/>
                </a:lnTo>
                <a:lnTo>
                  <a:pt x="240588" y="2064969"/>
                </a:lnTo>
                <a:lnTo>
                  <a:pt x="220535" y="2024329"/>
                </a:lnTo>
                <a:lnTo>
                  <a:pt x="201485" y="1983117"/>
                </a:lnTo>
                <a:lnTo>
                  <a:pt x="183476" y="1941347"/>
                </a:lnTo>
                <a:lnTo>
                  <a:pt x="166509" y="1899043"/>
                </a:lnTo>
                <a:lnTo>
                  <a:pt x="150596" y="1856219"/>
                </a:lnTo>
                <a:lnTo>
                  <a:pt x="135763" y="1812874"/>
                </a:lnTo>
                <a:lnTo>
                  <a:pt x="122021" y="1769046"/>
                </a:lnTo>
                <a:lnTo>
                  <a:pt x="109397" y="1724748"/>
                </a:lnTo>
                <a:lnTo>
                  <a:pt x="97891" y="1679994"/>
                </a:lnTo>
                <a:lnTo>
                  <a:pt x="87528" y="1634794"/>
                </a:lnTo>
                <a:lnTo>
                  <a:pt x="78320" y="1589163"/>
                </a:lnTo>
                <a:lnTo>
                  <a:pt x="70294" y="1543126"/>
                </a:lnTo>
                <a:lnTo>
                  <a:pt x="63461" y="1496695"/>
                </a:lnTo>
                <a:lnTo>
                  <a:pt x="57823" y="1449895"/>
                </a:lnTo>
                <a:lnTo>
                  <a:pt x="53416" y="1402727"/>
                </a:lnTo>
                <a:lnTo>
                  <a:pt x="50241" y="1355217"/>
                </a:lnTo>
                <a:lnTo>
                  <a:pt x="48336" y="1307388"/>
                </a:lnTo>
                <a:lnTo>
                  <a:pt x="47688" y="1259230"/>
                </a:lnTo>
                <a:lnTo>
                  <a:pt x="48323" y="1211326"/>
                </a:lnTo>
                <a:lnTo>
                  <a:pt x="50241" y="1163243"/>
                </a:lnTo>
                <a:lnTo>
                  <a:pt x="53416" y="1115733"/>
                </a:lnTo>
                <a:lnTo>
                  <a:pt x="57823" y="1068565"/>
                </a:lnTo>
                <a:lnTo>
                  <a:pt x="63461" y="1021753"/>
                </a:lnTo>
                <a:lnTo>
                  <a:pt x="70294" y="975321"/>
                </a:lnTo>
                <a:lnTo>
                  <a:pt x="78320" y="929284"/>
                </a:lnTo>
                <a:lnTo>
                  <a:pt x="87528" y="883666"/>
                </a:lnTo>
                <a:lnTo>
                  <a:pt x="97891" y="838454"/>
                </a:lnTo>
                <a:lnTo>
                  <a:pt x="109397" y="793699"/>
                </a:lnTo>
                <a:lnTo>
                  <a:pt x="122021" y="749388"/>
                </a:lnTo>
                <a:lnTo>
                  <a:pt x="135763" y="705561"/>
                </a:lnTo>
                <a:lnTo>
                  <a:pt x="150596" y="662228"/>
                </a:lnTo>
                <a:lnTo>
                  <a:pt x="166509" y="619391"/>
                </a:lnTo>
                <a:lnTo>
                  <a:pt x="183476" y="577088"/>
                </a:lnTo>
                <a:lnTo>
                  <a:pt x="201485" y="535317"/>
                </a:lnTo>
                <a:lnTo>
                  <a:pt x="220535" y="494106"/>
                </a:lnTo>
                <a:lnTo>
                  <a:pt x="240588" y="453466"/>
                </a:lnTo>
                <a:lnTo>
                  <a:pt x="261632" y="413410"/>
                </a:lnTo>
                <a:lnTo>
                  <a:pt x="283654" y="373964"/>
                </a:lnTo>
                <a:lnTo>
                  <a:pt x="306654" y="335140"/>
                </a:lnTo>
                <a:lnTo>
                  <a:pt x="330581" y="296951"/>
                </a:lnTo>
                <a:lnTo>
                  <a:pt x="355447" y="259410"/>
                </a:lnTo>
                <a:lnTo>
                  <a:pt x="381228" y="222554"/>
                </a:lnTo>
                <a:lnTo>
                  <a:pt x="407911" y="186372"/>
                </a:lnTo>
                <a:lnTo>
                  <a:pt x="435470" y="150888"/>
                </a:lnTo>
                <a:lnTo>
                  <a:pt x="463892" y="116128"/>
                </a:lnTo>
                <a:lnTo>
                  <a:pt x="493166" y="82105"/>
                </a:lnTo>
                <a:lnTo>
                  <a:pt x="503923" y="70218"/>
                </a:lnTo>
                <a:lnTo>
                  <a:pt x="503923" y="0"/>
                </a:lnTo>
                <a:close/>
              </a:path>
            </a:pathLst>
          </a:custGeom>
          <a:solidFill>
            <a:srgbClr val="78E8C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D9CCF34E-44B5-4CEA-8D0D-C8C517B05488}"/>
              </a:ext>
            </a:extLst>
          </p:cNvPr>
          <p:cNvGraphicFramePr>
            <a:graphicFrameLocks noGrp="1"/>
          </p:cNvGraphicFramePr>
          <p:nvPr/>
        </p:nvGraphicFramePr>
        <p:xfrm>
          <a:off x="1117603" y="1701800"/>
          <a:ext cx="9956801" cy="4775184"/>
        </p:xfrm>
        <a:graphic>
          <a:graphicData uri="http://schemas.openxmlformats.org/drawingml/2006/table">
            <a:tbl>
              <a:tblPr firstRow="1" bandRow="1"/>
              <a:tblGrid>
                <a:gridCol w="543316">
                  <a:extLst>
                    <a:ext uri="{9D8B030D-6E8A-4147-A177-3AD203B41FA5}">
                      <a16:colId xmlns:a16="http://schemas.microsoft.com/office/drawing/2014/main" val="960630737"/>
                    </a:ext>
                  </a:extLst>
                </a:gridCol>
                <a:gridCol w="906973">
                  <a:extLst>
                    <a:ext uri="{9D8B030D-6E8A-4147-A177-3AD203B41FA5}">
                      <a16:colId xmlns:a16="http://schemas.microsoft.com/office/drawing/2014/main" val="367654498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3072826710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1527199598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3689436699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940764566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1015586290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3173180745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1453519887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1106293982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1059541951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3732188278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1057258391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1516015077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282292539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4035943239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1496236893"/>
                    </a:ext>
                  </a:extLst>
                </a:gridCol>
                <a:gridCol w="531657">
                  <a:extLst>
                    <a:ext uri="{9D8B030D-6E8A-4147-A177-3AD203B41FA5}">
                      <a16:colId xmlns:a16="http://schemas.microsoft.com/office/drawing/2014/main" val="845329867"/>
                    </a:ext>
                  </a:extLst>
                </a:gridCol>
              </a:tblGrid>
              <a:tr h="291253">
                <a:tc rowSpan="2"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항목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 rowSpan="2"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과업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 gridSpan="5"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dirty="0"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9</a:t>
                      </a:r>
                      <a:r>
                        <a:rPr lang="ko-KR" altLang="en-US" sz="1100" dirty="0"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월</a:t>
                      </a:r>
                    </a:p>
                  </a:txBody>
                  <a:tcPr marL="60960" marR="60960" marT="30480" marB="30480" anchor="ctr">
                    <a:lnL w="12700" cmpd="sng">
                      <a:noFill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gridSpan="11"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dirty="0"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10</a:t>
                      </a:r>
                      <a:r>
                        <a:rPr lang="ko-KR" altLang="en-US" sz="1100" dirty="0"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월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/>
                    </a:p>
                  </a:txBody>
                  <a:tcPr>
                    <a:solidFill>
                      <a:srgbClr val="31CF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041915"/>
                  </a:ext>
                </a:extLst>
              </a:tr>
              <a:tr h="406389">
                <a:tc vMerge="1">
                  <a:txBody>
                    <a:bodyPr/>
                    <a:lstStyle/>
                    <a:p>
                      <a:pPr latinLnBrk="1"/>
                      <a:endParaRPr lang="ko-KR" altLang="en-US" sz="700" dirty="0"/>
                    </a:p>
                  </a:txBody>
                  <a:tcPr>
                    <a:lnT w="38100" cmpd="sng">
                      <a:noFill/>
                    </a:lnT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700" dirty="0"/>
                    </a:p>
                  </a:txBody>
                  <a:tcPr>
                    <a:lnT w="38100" cmpd="sng">
                      <a:noFill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16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38100" cmpd="sng">
                      <a:noFill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19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22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25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28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1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4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7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10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4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7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10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13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16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19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1" dirty="0">
                          <a:solidFill>
                            <a:schemeClr val="bg1"/>
                          </a:solidFill>
                          <a:latin typeface="한컴산뜻돋움" panose="02000000000000000000" pitchFamily="2" charset="-127"/>
                          <a:ea typeface="한컴산뜻돋움" panose="02000000000000000000" pitchFamily="2" charset="-127"/>
                        </a:rPr>
                        <a:t>22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한컴산뜻돋움" panose="02000000000000000000" pitchFamily="2" charset="-127"/>
                        <a:ea typeface="한컴산뜻돋움" panose="02000000000000000000" pitchFamily="2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CF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851709"/>
                  </a:ext>
                </a:extLst>
              </a:tr>
              <a:tr h="29125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기획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noFill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서비스 기획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noFill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671676"/>
                  </a:ext>
                </a:extLst>
              </a:tr>
              <a:tr h="291253">
                <a:tc rowSpan="2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설계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요구 분석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40017"/>
                  </a:ext>
                </a:extLst>
              </a:tr>
              <a:tr h="291253">
                <a:tc vMerge="1">
                  <a:txBody>
                    <a:bodyPr/>
                    <a:lstStyle/>
                    <a:p>
                      <a:pPr latinLnBrk="1"/>
                      <a:endParaRPr lang="ko-KR" altLang="en-US" sz="7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DB </a:t>
                      </a: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설계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719412"/>
                  </a:ext>
                </a:extLst>
              </a:tr>
              <a:tr h="291253">
                <a:tc rowSpan="6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구현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 err="1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프론트구축</a:t>
                      </a:r>
                      <a:endParaRPr lang="ko-KR" altLang="en-US" sz="1100" b="1" dirty="0">
                        <a:latin typeface="하나 L" panose="02020603020101020101" pitchFamily="18" charset="-127"/>
                        <a:ea typeface="하나 L" panose="02020603020101020101" pitchFamily="18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228493"/>
                  </a:ext>
                </a:extLst>
              </a:tr>
              <a:tr h="291253">
                <a:tc vMerge="1">
                  <a:txBody>
                    <a:bodyPr/>
                    <a:lstStyle/>
                    <a:p>
                      <a:pPr latinLnBrk="1"/>
                      <a:endParaRPr lang="ko-KR" altLang="en-US" sz="7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로그인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647094"/>
                  </a:ext>
                </a:extLst>
              </a:tr>
              <a:tr h="2912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회원가입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781306"/>
                  </a:ext>
                </a:extLst>
              </a:tr>
              <a:tr h="291253">
                <a:tc vMerge="1">
                  <a:txBody>
                    <a:bodyPr/>
                    <a:lstStyle/>
                    <a:p>
                      <a:pPr latinLnBrk="1"/>
                      <a:endParaRPr lang="ko-KR" altLang="en-US" sz="7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err="1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크롤링</a:t>
                      </a:r>
                      <a:endParaRPr lang="ko-KR" altLang="en-US" sz="1100" b="1" dirty="0">
                        <a:latin typeface="하나 L" panose="02020603020101020101" pitchFamily="18" charset="-127"/>
                        <a:ea typeface="하나 L" panose="02020603020101020101" pitchFamily="18" charset="-127"/>
                      </a:endParaRP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840122"/>
                  </a:ext>
                </a:extLst>
              </a:tr>
              <a:tr h="291253">
                <a:tc vMerge="1">
                  <a:txBody>
                    <a:bodyPr/>
                    <a:lstStyle/>
                    <a:p>
                      <a:pPr latinLnBrk="1"/>
                      <a:endParaRPr lang="ko-KR" altLang="en-US" sz="7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차트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411775"/>
                  </a:ext>
                </a:extLst>
              </a:tr>
              <a:tr h="29125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계산기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836241"/>
                  </a:ext>
                </a:extLst>
              </a:tr>
              <a:tr h="29125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점검</a:t>
                      </a:r>
                    </a:p>
                  </a:txBody>
                  <a:tcPr marL="60960" marR="6096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중간점검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677016"/>
                  </a:ext>
                </a:extLst>
              </a:tr>
              <a:tr h="291253">
                <a:tc rowSpan="3"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구현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환전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96378"/>
                  </a:ext>
                </a:extLst>
              </a:tr>
              <a:tr h="29125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해외송금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098057"/>
                  </a:ext>
                </a:extLst>
              </a:tr>
              <a:tr h="29125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관리자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>
                        <a:solidFill>
                          <a:schemeClr val="bg2"/>
                        </a:solidFill>
                        <a:highlight>
                          <a:srgbClr val="C0C0C0"/>
                        </a:highlight>
                      </a:endParaRPr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780448"/>
                  </a:ext>
                </a:extLst>
              </a:tr>
              <a:tr h="291253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마무리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100" b="1" dirty="0">
                          <a:latin typeface="하나 L" panose="02020603020101020101" pitchFamily="18" charset="-127"/>
                          <a:ea typeface="하나 L" panose="02020603020101020101" pitchFamily="18" charset="-127"/>
                        </a:rPr>
                        <a:t>최종점검</a:t>
                      </a:r>
                    </a:p>
                  </a:txBody>
                  <a:tcPr marL="60960" marR="60960" marT="30480" marB="304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endParaRPr lang="ko-KR" altLang="en-US" sz="400" dirty="0"/>
                    </a:p>
                  </a:txBody>
                  <a:tcPr marL="60960" marR="60960" marT="30480" marB="304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969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106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1601" y="2247210"/>
            <a:ext cx="3505200" cy="1200150"/>
          </a:xfrm>
          <a:custGeom>
            <a:avLst/>
            <a:gdLst/>
            <a:ahLst/>
            <a:cxnLst/>
            <a:rect l="l" t="t" r="r" b="b"/>
            <a:pathLst>
              <a:path w="5257800" h="1800225">
                <a:moveTo>
                  <a:pt x="4957767" y="1800224"/>
                </a:moveTo>
                <a:lnTo>
                  <a:pt x="299895" y="1800224"/>
                </a:lnTo>
                <a:lnTo>
                  <a:pt x="251343" y="1796294"/>
                </a:lnTo>
                <a:lnTo>
                  <a:pt x="205251" y="1784921"/>
                </a:lnTo>
                <a:lnTo>
                  <a:pt x="162243" y="1766728"/>
                </a:lnTo>
                <a:lnTo>
                  <a:pt x="122945" y="1742338"/>
                </a:lnTo>
                <a:lnTo>
                  <a:pt x="87979" y="1712374"/>
                </a:lnTo>
                <a:lnTo>
                  <a:pt x="57971" y="1677460"/>
                </a:lnTo>
                <a:lnTo>
                  <a:pt x="33545" y="1638219"/>
                </a:lnTo>
                <a:lnTo>
                  <a:pt x="15325" y="1595275"/>
                </a:lnTo>
                <a:lnTo>
                  <a:pt x="3935" y="1549251"/>
                </a:lnTo>
                <a:lnTo>
                  <a:pt x="0" y="1500770"/>
                </a:lnTo>
                <a:lnTo>
                  <a:pt x="0" y="299453"/>
                </a:lnTo>
                <a:lnTo>
                  <a:pt x="3935" y="250972"/>
                </a:lnTo>
                <a:lnTo>
                  <a:pt x="15325" y="204948"/>
                </a:lnTo>
                <a:lnTo>
                  <a:pt x="33545" y="162004"/>
                </a:lnTo>
                <a:lnTo>
                  <a:pt x="57971" y="122763"/>
                </a:lnTo>
                <a:lnTo>
                  <a:pt x="87979" y="87849"/>
                </a:lnTo>
                <a:lnTo>
                  <a:pt x="122945" y="57886"/>
                </a:lnTo>
                <a:lnTo>
                  <a:pt x="162243" y="33496"/>
                </a:lnTo>
                <a:lnTo>
                  <a:pt x="205251" y="15302"/>
                </a:lnTo>
                <a:lnTo>
                  <a:pt x="251343" y="3929"/>
                </a:lnTo>
                <a:lnTo>
                  <a:pt x="299895" y="0"/>
                </a:lnTo>
                <a:lnTo>
                  <a:pt x="4957767" y="0"/>
                </a:lnTo>
                <a:lnTo>
                  <a:pt x="5006320" y="3929"/>
                </a:lnTo>
                <a:lnTo>
                  <a:pt x="5052412" y="15302"/>
                </a:lnTo>
                <a:lnTo>
                  <a:pt x="5095419" y="33496"/>
                </a:lnTo>
                <a:lnTo>
                  <a:pt x="5134718" y="57886"/>
                </a:lnTo>
                <a:lnTo>
                  <a:pt x="5169683" y="87849"/>
                </a:lnTo>
                <a:lnTo>
                  <a:pt x="5199691" y="122763"/>
                </a:lnTo>
                <a:lnTo>
                  <a:pt x="5212671" y="143615"/>
                </a:lnTo>
                <a:lnTo>
                  <a:pt x="299895" y="143615"/>
                </a:lnTo>
                <a:lnTo>
                  <a:pt x="250761" y="151609"/>
                </a:lnTo>
                <a:lnTo>
                  <a:pt x="207944" y="173829"/>
                </a:lnTo>
                <a:lnTo>
                  <a:pt x="174086" y="207637"/>
                </a:lnTo>
                <a:lnTo>
                  <a:pt x="151832" y="250392"/>
                </a:lnTo>
                <a:lnTo>
                  <a:pt x="143827" y="299453"/>
                </a:lnTo>
                <a:lnTo>
                  <a:pt x="143827" y="1500770"/>
                </a:lnTo>
                <a:lnTo>
                  <a:pt x="151832" y="1549832"/>
                </a:lnTo>
                <a:lnTo>
                  <a:pt x="174086" y="1592586"/>
                </a:lnTo>
                <a:lnTo>
                  <a:pt x="207944" y="1626394"/>
                </a:lnTo>
                <a:lnTo>
                  <a:pt x="250761" y="1648615"/>
                </a:lnTo>
                <a:lnTo>
                  <a:pt x="299895" y="1656608"/>
                </a:lnTo>
                <a:lnTo>
                  <a:pt x="5212671" y="1656608"/>
                </a:lnTo>
                <a:lnTo>
                  <a:pt x="5199691" y="1677460"/>
                </a:lnTo>
                <a:lnTo>
                  <a:pt x="5169683" y="1712374"/>
                </a:lnTo>
                <a:lnTo>
                  <a:pt x="5134718" y="1742338"/>
                </a:lnTo>
                <a:lnTo>
                  <a:pt x="5095419" y="1766728"/>
                </a:lnTo>
                <a:lnTo>
                  <a:pt x="5052412" y="1784921"/>
                </a:lnTo>
                <a:lnTo>
                  <a:pt x="5006320" y="1796294"/>
                </a:lnTo>
                <a:lnTo>
                  <a:pt x="4957767" y="1800224"/>
                </a:lnTo>
                <a:close/>
              </a:path>
              <a:path w="5257800" h="1800225">
                <a:moveTo>
                  <a:pt x="5212671" y="1656608"/>
                </a:moveTo>
                <a:lnTo>
                  <a:pt x="4957767" y="1656608"/>
                </a:lnTo>
                <a:lnTo>
                  <a:pt x="5006901" y="1648615"/>
                </a:lnTo>
                <a:lnTo>
                  <a:pt x="5049719" y="1626394"/>
                </a:lnTo>
                <a:lnTo>
                  <a:pt x="5083576" y="1592586"/>
                </a:lnTo>
                <a:lnTo>
                  <a:pt x="5105830" y="1549832"/>
                </a:lnTo>
                <a:lnTo>
                  <a:pt x="5113835" y="1500770"/>
                </a:lnTo>
                <a:lnTo>
                  <a:pt x="5113835" y="299453"/>
                </a:lnTo>
                <a:lnTo>
                  <a:pt x="5105830" y="250392"/>
                </a:lnTo>
                <a:lnTo>
                  <a:pt x="5083576" y="207637"/>
                </a:lnTo>
                <a:lnTo>
                  <a:pt x="5049719" y="173829"/>
                </a:lnTo>
                <a:lnTo>
                  <a:pt x="5006901" y="151609"/>
                </a:lnTo>
                <a:lnTo>
                  <a:pt x="4957767" y="143615"/>
                </a:lnTo>
                <a:lnTo>
                  <a:pt x="5212671" y="143615"/>
                </a:lnTo>
                <a:lnTo>
                  <a:pt x="5224117" y="162004"/>
                </a:lnTo>
                <a:lnTo>
                  <a:pt x="5242338" y="204948"/>
                </a:lnTo>
                <a:lnTo>
                  <a:pt x="5253727" y="250972"/>
                </a:lnTo>
                <a:lnTo>
                  <a:pt x="5257663" y="299453"/>
                </a:lnTo>
                <a:lnTo>
                  <a:pt x="5257663" y="1500770"/>
                </a:lnTo>
                <a:lnTo>
                  <a:pt x="5253727" y="1549251"/>
                </a:lnTo>
                <a:lnTo>
                  <a:pt x="5242338" y="1595275"/>
                </a:lnTo>
                <a:lnTo>
                  <a:pt x="5224117" y="1638219"/>
                </a:lnTo>
                <a:lnTo>
                  <a:pt x="5212671" y="1656608"/>
                </a:lnTo>
                <a:close/>
              </a:path>
            </a:pathLst>
          </a:custGeom>
          <a:solidFill>
            <a:srgbClr val="037B7C"/>
          </a:solidFill>
        </p:spPr>
        <p:txBody>
          <a:bodyPr wrap="square" lIns="0" tIns="0" rIns="0" bIns="0" rtlCol="0"/>
          <a:lstStyle/>
          <a:p>
            <a:endParaRPr sz="1200">
              <a:solidFill>
                <a:srgbClr val="007D97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56100" y="2242144"/>
            <a:ext cx="3505200" cy="1200150"/>
          </a:xfrm>
          <a:custGeom>
            <a:avLst/>
            <a:gdLst/>
            <a:ahLst/>
            <a:cxnLst/>
            <a:rect l="l" t="t" r="r" b="b"/>
            <a:pathLst>
              <a:path w="5257800" h="1800225">
                <a:moveTo>
                  <a:pt x="4957767" y="1800224"/>
                </a:moveTo>
                <a:lnTo>
                  <a:pt x="299895" y="1800224"/>
                </a:lnTo>
                <a:lnTo>
                  <a:pt x="251343" y="1796294"/>
                </a:lnTo>
                <a:lnTo>
                  <a:pt x="205251" y="1784921"/>
                </a:lnTo>
                <a:lnTo>
                  <a:pt x="162243" y="1766728"/>
                </a:lnTo>
                <a:lnTo>
                  <a:pt x="122945" y="1742338"/>
                </a:lnTo>
                <a:lnTo>
                  <a:pt x="87979" y="1712374"/>
                </a:lnTo>
                <a:lnTo>
                  <a:pt x="57971" y="1677460"/>
                </a:lnTo>
                <a:lnTo>
                  <a:pt x="33545" y="1638219"/>
                </a:lnTo>
                <a:lnTo>
                  <a:pt x="15325" y="1595275"/>
                </a:lnTo>
                <a:lnTo>
                  <a:pt x="3935" y="1549251"/>
                </a:lnTo>
                <a:lnTo>
                  <a:pt x="0" y="1500770"/>
                </a:lnTo>
                <a:lnTo>
                  <a:pt x="0" y="299453"/>
                </a:lnTo>
                <a:lnTo>
                  <a:pt x="3935" y="250972"/>
                </a:lnTo>
                <a:lnTo>
                  <a:pt x="15325" y="204948"/>
                </a:lnTo>
                <a:lnTo>
                  <a:pt x="33545" y="162004"/>
                </a:lnTo>
                <a:lnTo>
                  <a:pt x="57971" y="122763"/>
                </a:lnTo>
                <a:lnTo>
                  <a:pt x="87979" y="87849"/>
                </a:lnTo>
                <a:lnTo>
                  <a:pt x="122945" y="57886"/>
                </a:lnTo>
                <a:lnTo>
                  <a:pt x="162243" y="33496"/>
                </a:lnTo>
                <a:lnTo>
                  <a:pt x="205251" y="15302"/>
                </a:lnTo>
                <a:lnTo>
                  <a:pt x="251343" y="3929"/>
                </a:lnTo>
                <a:lnTo>
                  <a:pt x="299895" y="0"/>
                </a:lnTo>
                <a:lnTo>
                  <a:pt x="4957767" y="0"/>
                </a:lnTo>
                <a:lnTo>
                  <a:pt x="5006320" y="3929"/>
                </a:lnTo>
                <a:lnTo>
                  <a:pt x="5052412" y="15302"/>
                </a:lnTo>
                <a:lnTo>
                  <a:pt x="5095419" y="33496"/>
                </a:lnTo>
                <a:lnTo>
                  <a:pt x="5134718" y="57886"/>
                </a:lnTo>
                <a:lnTo>
                  <a:pt x="5169683" y="87849"/>
                </a:lnTo>
                <a:lnTo>
                  <a:pt x="5199691" y="122763"/>
                </a:lnTo>
                <a:lnTo>
                  <a:pt x="5212671" y="143615"/>
                </a:lnTo>
                <a:lnTo>
                  <a:pt x="299895" y="143615"/>
                </a:lnTo>
                <a:lnTo>
                  <a:pt x="250761" y="151609"/>
                </a:lnTo>
                <a:lnTo>
                  <a:pt x="207944" y="173829"/>
                </a:lnTo>
                <a:lnTo>
                  <a:pt x="174086" y="207637"/>
                </a:lnTo>
                <a:lnTo>
                  <a:pt x="151832" y="250392"/>
                </a:lnTo>
                <a:lnTo>
                  <a:pt x="143827" y="299453"/>
                </a:lnTo>
                <a:lnTo>
                  <a:pt x="143827" y="1500770"/>
                </a:lnTo>
                <a:lnTo>
                  <a:pt x="151832" y="1549832"/>
                </a:lnTo>
                <a:lnTo>
                  <a:pt x="174086" y="1592586"/>
                </a:lnTo>
                <a:lnTo>
                  <a:pt x="207944" y="1626394"/>
                </a:lnTo>
                <a:lnTo>
                  <a:pt x="250761" y="1648615"/>
                </a:lnTo>
                <a:lnTo>
                  <a:pt x="299895" y="1656608"/>
                </a:lnTo>
                <a:lnTo>
                  <a:pt x="5212671" y="1656608"/>
                </a:lnTo>
                <a:lnTo>
                  <a:pt x="5199691" y="1677460"/>
                </a:lnTo>
                <a:lnTo>
                  <a:pt x="5169683" y="1712374"/>
                </a:lnTo>
                <a:lnTo>
                  <a:pt x="5134718" y="1742338"/>
                </a:lnTo>
                <a:lnTo>
                  <a:pt x="5095419" y="1766728"/>
                </a:lnTo>
                <a:lnTo>
                  <a:pt x="5052412" y="1784921"/>
                </a:lnTo>
                <a:lnTo>
                  <a:pt x="5006320" y="1796294"/>
                </a:lnTo>
                <a:lnTo>
                  <a:pt x="4957767" y="1800224"/>
                </a:lnTo>
                <a:close/>
              </a:path>
              <a:path w="5257800" h="1800225">
                <a:moveTo>
                  <a:pt x="5212671" y="1656608"/>
                </a:moveTo>
                <a:lnTo>
                  <a:pt x="4957767" y="1656608"/>
                </a:lnTo>
                <a:lnTo>
                  <a:pt x="5006901" y="1648615"/>
                </a:lnTo>
                <a:lnTo>
                  <a:pt x="5049719" y="1626394"/>
                </a:lnTo>
                <a:lnTo>
                  <a:pt x="5083576" y="1592586"/>
                </a:lnTo>
                <a:lnTo>
                  <a:pt x="5105830" y="1549832"/>
                </a:lnTo>
                <a:lnTo>
                  <a:pt x="5113835" y="1500770"/>
                </a:lnTo>
                <a:lnTo>
                  <a:pt x="5113835" y="299453"/>
                </a:lnTo>
                <a:lnTo>
                  <a:pt x="5105830" y="250392"/>
                </a:lnTo>
                <a:lnTo>
                  <a:pt x="5083576" y="207637"/>
                </a:lnTo>
                <a:lnTo>
                  <a:pt x="5049719" y="173829"/>
                </a:lnTo>
                <a:lnTo>
                  <a:pt x="5006901" y="151609"/>
                </a:lnTo>
                <a:lnTo>
                  <a:pt x="4957767" y="143615"/>
                </a:lnTo>
                <a:lnTo>
                  <a:pt x="5212671" y="143615"/>
                </a:lnTo>
                <a:lnTo>
                  <a:pt x="5224117" y="162004"/>
                </a:lnTo>
                <a:lnTo>
                  <a:pt x="5242338" y="204948"/>
                </a:lnTo>
                <a:lnTo>
                  <a:pt x="5253727" y="250972"/>
                </a:lnTo>
                <a:lnTo>
                  <a:pt x="5257663" y="299453"/>
                </a:lnTo>
                <a:lnTo>
                  <a:pt x="5257663" y="1500770"/>
                </a:lnTo>
                <a:lnTo>
                  <a:pt x="5253727" y="1549251"/>
                </a:lnTo>
                <a:lnTo>
                  <a:pt x="5242338" y="1595275"/>
                </a:lnTo>
                <a:lnTo>
                  <a:pt x="5224117" y="1638219"/>
                </a:lnTo>
                <a:lnTo>
                  <a:pt x="5212671" y="1656608"/>
                </a:lnTo>
                <a:close/>
              </a:path>
            </a:pathLst>
          </a:custGeom>
          <a:solidFill>
            <a:srgbClr val="007D9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4406788" y="3842457"/>
            <a:ext cx="3505200" cy="1200150"/>
          </a:xfrm>
          <a:custGeom>
            <a:avLst/>
            <a:gdLst/>
            <a:ahLst/>
            <a:cxnLst/>
            <a:rect l="l" t="t" r="r" b="b"/>
            <a:pathLst>
              <a:path w="5257800" h="1800225">
                <a:moveTo>
                  <a:pt x="4957767" y="1800224"/>
                </a:moveTo>
                <a:lnTo>
                  <a:pt x="299895" y="1800224"/>
                </a:lnTo>
                <a:lnTo>
                  <a:pt x="251343" y="1796294"/>
                </a:lnTo>
                <a:lnTo>
                  <a:pt x="205251" y="1784921"/>
                </a:lnTo>
                <a:lnTo>
                  <a:pt x="162243" y="1766728"/>
                </a:lnTo>
                <a:lnTo>
                  <a:pt x="122945" y="1742338"/>
                </a:lnTo>
                <a:lnTo>
                  <a:pt x="87979" y="1712374"/>
                </a:lnTo>
                <a:lnTo>
                  <a:pt x="57971" y="1677460"/>
                </a:lnTo>
                <a:lnTo>
                  <a:pt x="33545" y="1638219"/>
                </a:lnTo>
                <a:lnTo>
                  <a:pt x="15325" y="1595275"/>
                </a:lnTo>
                <a:lnTo>
                  <a:pt x="3935" y="1549251"/>
                </a:lnTo>
                <a:lnTo>
                  <a:pt x="0" y="1500770"/>
                </a:lnTo>
                <a:lnTo>
                  <a:pt x="0" y="299453"/>
                </a:lnTo>
                <a:lnTo>
                  <a:pt x="3935" y="250972"/>
                </a:lnTo>
                <a:lnTo>
                  <a:pt x="15325" y="204948"/>
                </a:lnTo>
                <a:lnTo>
                  <a:pt x="33545" y="162004"/>
                </a:lnTo>
                <a:lnTo>
                  <a:pt x="57971" y="122763"/>
                </a:lnTo>
                <a:lnTo>
                  <a:pt x="87979" y="87849"/>
                </a:lnTo>
                <a:lnTo>
                  <a:pt x="122945" y="57886"/>
                </a:lnTo>
                <a:lnTo>
                  <a:pt x="162243" y="33496"/>
                </a:lnTo>
                <a:lnTo>
                  <a:pt x="205251" y="15302"/>
                </a:lnTo>
                <a:lnTo>
                  <a:pt x="251343" y="3929"/>
                </a:lnTo>
                <a:lnTo>
                  <a:pt x="299895" y="0"/>
                </a:lnTo>
                <a:lnTo>
                  <a:pt x="4957767" y="0"/>
                </a:lnTo>
                <a:lnTo>
                  <a:pt x="5006320" y="3929"/>
                </a:lnTo>
                <a:lnTo>
                  <a:pt x="5052412" y="15302"/>
                </a:lnTo>
                <a:lnTo>
                  <a:pt x="5095419" y="33496"/>
                </a:lnTo>
                <a:lnTo>
                  <a:pt x="5134718" y="57886"/>
                </a:lnTo>
                <a:lnTo>
                  <a:pt x="5169683" y="87849"/>
                </a:lnTo>
                <a:lnTo>
                  <a:pt x="5199691" y="122763"/>
                </a:lnTo>
                <a:lnTo>
                  <a:pt x="5212671" y="143615"/>
                </a:lnTo>
                <a:lnTo>
                  <a:pt x="299895" y="143615"/>
                </a:lnTo>
                <a:lnTo>
                  <a:pt x="250761" y="151609"/>
                </a:lnTo>
                <a:lnTo>
                  <a:pt x="207944" y="173829"/>
                </a:lnTo>
                <a:lnTo>
                  <a:pt x="174086" y="207637"/>
                </a:lnTo>
                <a:lnTo>
                  <a:pt x="151832" y="250392"/>
                </a:lnTo>
                <a:lnTo>
                  <a:pt x="143827" y="299453"/>
                </a:lnTo>
                <a:lnTo>
                  <a:pt x="143827" y="1500770"/>
                </a:lnTo>
                <a:lnTo>
                  <a:pt x="151832" y="1549832"/>
                </a:lnTo>
                <a:lnTo>
                  <a:pt x="174086" y="1592586"/>
                </a:lnTo>
                <a:lnTo>
                  <a:pt x="207944" y="1626394"/>
                </a:lnTo>
                <a:lnTo>
                  <a:pt x="250761" y="1648615"/>
                </a:lnTo>
                <a:lnTo>
                  <a:pt x="299895" y="1656608"/>
                </a:lnTo>
                <a:lnTo>
                  <a:pt x="5212671" y="1656608"/>
                </a:lnTo>
                <a:lnTo>
                  <a:pt x="5199691" y="1677460"/>
                </a:lnTo>
                <a:lnTo>
                  <a:pt x="5169683" y="1712374"/>
                </a:lnTo>
                <a:lnTo>
                  <a:pt x="5134718" y="1742338"/>
                </a:lnTo>
                <a:lnTo>
                  <a:pt x="5095419" y="1766728"/>
                </a:lnTo>
                <a:lnTo>
                  <a:pt x="5052412" y="1784921"/>
                </a:lnTo>
                <a:lnTo>
                  <a:pt x="5006320" y="1796294"/>
                </a:lnTo>
                <a:lnTo>
                  <a:pt x="4957767" y="1800224"/>
                </a:lnTo>
                <a:close/>
              </a:path>
              <a:path w="5257800" h="1800225">
                <a:moveTo>
                  <a:pt x="5212671" y="1656608"/>
                </a:moveTo>
                <a:lnTo>
                  <a:pt x="4957767" y="1656608"/>
                </a:lnTo>
                <a:lnTo>
                  <a:pt x="5006901" y="1648615"/>
                </a:lnTo>
                <a:lnTo>
                  <a:pt x="5049719" y="1626394"/>
                </a:lnTo>
                <a:lnTo>
                  <a:pt x="5083576" y="1592586"/>
                </a:lnTo>
                <a:lnTo>
                  <a:pt x="5105830" y="1549832"/>
                </a:lnTo>
                <a:lnTo>
                  <a:pt x="5113835" y="1500770"/>
                </a:lnTo>
                <a:lnTo>
                  <a:pt x="5113835" y="299453"/>
                </a:lnTo>
                <a:lnTo>
                  <a:pt x="5105830" y="250392"/>
                </a:lnTo>
                <a:lnTo>
                  <a:pt x="5083576" y="207637"/>
                </a:lnTo>
                <a:lnTo>
                  <a:pt x="5049719" y="173829"/>
                </a:lnTo>
                <a:lnTo>
                  <a:pt x="5006901" y="151609"/>
                </a:lnTo>
                <a:lnTo>
                  <a:pt x="4957767" y="143615"/>
                </a:lnTo>
                <a:lnTo>
                  <a:pt x="5212671" y="143615"/>
                </a:lnTo>
                <a:lnTo>
                  <a:pt x="5224117" y="162004"/>
                </a:lnTo>
                <a:lnTo>
                  <a:pt x="5242338" y="204948"/>
                </a:lnTo>
                <a:lnTo>
                  <a:pt x="5253727" y="250972"/>
                </a:lnTo>
                <a:lnTo>
                  <a:pt x="5257663" y="299453"/>
                </a:lnTo>
                <a:lnTo>
                  <a:pt x="5257663" y="1500770"/>
                </a:lnTo>
                <a:lnTo>
                  <a:pt x="5253727" y="1549251"/>
                </a:lnTo>
                <a:lnTo>
                  <a:pt x="5242338" y="1595275"/>
                </a:lnTo>
                <a:lnTo>
                  <a:pt x="5224117" y="1638219"/>
                </a:lnTo>
                <a:lnTo>
                  <a:pt x="5212671" y="1656608"/>
                </a:lnTo>
                <a:close/>
              </a:path>
            </a:pathLst>
          </a:custGeom>
          <a:solidFill>
            <a:srgbClr val="037B7C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637125" y="3841212"/>
            <a:ext cx="3505200" cy="1200150"/>
          </a:xfrm>
          <a:custGeom>
            <a:avLst/>
            <a:gdLst/>
            <a:ahLst/>
            <a:cxnLst/>
            <a:rect l="l" t="t" r="r" b="b"/>
            <a:pathLst>
              <a:path w="5257800" h="1800225">
                <a:moveTo>
                  <a:pt x="4957767" y="1800224"/>
                </a:moveTo>
                <a:lnTo>
                  <a:pt x="299895" y="1800224"/>
                </a:lnTo>
                <a:lnTo>
                  <a:pt x="251343" y="1796294"/>
                </a:lnTo>
                <a:lnTo>
                  <a:pt x="205251" y="1784921"/>
                </a:lnTo>
                <a:lnTo>
                  <a:pt x="162243" y="1766728"/>
                </a:lnTo>
                <a:lnTo>
                  <a:pt x="122945" y="1742338"/>
                </a:lnTo>
                <a:lnTo>
                  <a:pt x="87979" y="1712374"/>
                </a:lnTo>
                <a:lnTo>
                  <a:pt x="57971" y="1677460"/>
                </a:lnTo>
                <a:lnTo>
                  <a:pt x="33545" y="1638219"/>
                </a:lnTo>
                <a:lnTo>
                  <a:pt x="15325" y="1595275"/>
                </a:lnTo>
                <a:lnTo>
                  <a:pt x="3935" y="1549251"/>
                </a:lnTo>
                <a:lnTo>
                  <a:pt x="0" y="1500770"/>
                </a:lnTo>
                <a:lnTo>
                  <a:pt x="0" y="299453"/>
                </a:lnTo>
                <a:lnTo>
                  <a:pt x="3935" y="250972"/>
                </a:lnTo>
                <a:lnTo>
                  <a:pt x="15325" y="204948"/>
                </a:lnTo>
                <a:lnTo>
                  <a:pt x="33545" y="162004"/>
                </a:lnTo>
                <a:lnTo>
                  <a:pt x="57971" y="122763"/>
                </a:lnTo>
                <a:lnTo>
                  <a:pt x="87979" y="87849"/>
                </a:lnTo>
                <a:lnTo>
                  <a:pt x="122945" y="57886"/>
                </a:lnTo>
                <a:lnTo>
                  <a:pt x="162243" y="33496"/>
                </a:lnTo>
                <a:lnTo>
                  <a:pt x="205251" y="15302"/>
                </a:lnTo>
                <a:lnTo>
                  <a:pt x="251343" y="3929"/>
                </a:lnTo>
                <a:lnTo>
                  <a:pt x="299895" y="0"/>
                </a:lnTo>
                <a:lnTo>
                  <a:pt x="4957767" y="0"/>
                </a:lnTo>
                <a:lnTo>
                  <a:pt x="5006320" y="3929"/>
                </a:lnTo>
                <a:lnTo>
                  <a:pt x="5052412" y="15302"/>
                </a:lnTo>
                <a:lnTo>
                  <a:pt x="5095419" y="33496"/>
                </a:lnTo>
                <a:lnTo>
                  <a:pt x="5134718" y="57886"/>
                </a:lnTo>
                <a:lnTo>
                  <a:pt x="5169683" y="87849"/>
                </a:lnTo>
                <a:lnTo>
                  <a:pt x="5199691" y="122763"/>
                </a:lnTo>
                <a:lnTo>
                  <a:pt x="5212671" y="143615"/>
                </a:lnTo>
                <a:lnTo>
                  <a:pt x="299895" y="143615"/>
                </a:lnTo>
                <a:lnTo>
                  <a:pt x="250761" y="151609"/>
                </a:lnTo>
                <a:lnTo>
                  <a:pt x="207944" y="173829"/>
                </a:lnTo>
                <a:lnTo>
                  <a:pt x="174086" y="207637"/>
                </a:lnTo>
                <a:lnTo>
                  <a:pt x="151832" y="250392"/>
                </a:lnTo>
                <a:lnTo>
                  <a:pt x="143827" y="299453"/>
                </a:lnTo>
                <a:lnTo>
                  <a:pt x="143827" y="1500770"/>
                </a:lnTo>
                <a:lnTo>
                  <a:pt x="151832" y="1549832"/>
                </a:lnTo>
                <a:lnTo>
                  <a:pt x="174086" y="1592586"/>
                </a:lnTo>
                <a:lnTo>
                  <a:pt x="207944" y="1626394"/>
                </a:lnTo>
                <a:lnTo>
                  <a:pt x="250761" y="1648615"/>
                </a:lnTo>
                <a:lnTo>
                  <a:pt x="299895" y="1656608"/>
                </a:lnTo>
                <a:lnTo>
                  <a:pt x="5212671" y="1656608"/>
                </a:lnTo>
                <a:lnTo>
                  <a:pt x="5199691" y="1677460"/>
                </a:lnTo>
                <a:lnTo>
                  <a:pt x="5169683" y="1712374"/>
                </a:lnTo>
                <a:lnTo>
                  <a:pt x="5134718" y="1742338"/>
                </a:lnTo>
                <a:lnTo>
                  <a:pt x="5095419" y="1766728"/>
                </a:lnTo>
                <a:lnTo>
                  <a:pt x="5052412" y="1784921"/>
                </a:lnTo>
                <a:lnTo>
                  <a:pt x="5006320" y="1796294"/>
                </a:lnTo>
                <a:lnTo>
                  <a:pt x="4957767" y="1800224"/>
                </a:lnTo>
                <a:close/>
              </a:path>
              <a:path w="5257800" h="1800225">
                <a:moveTo>
                  <a:pt x="5212671" y="1656608"/>
                </a:moveTo>
                <a:lnTo>
                  <a:pt x="4957767" y="1656608"/>
                </a:lnTo>
                <a:lnTo>
                  <a:pt x="5006901" y="1648615"/>
                </a:lnTo>
                <a:lnTo>
                  <a:pt x="5049719" y="1626394"/>
                </a:lnTo>
                <a:lnTo>
                  <a:pt x="5083576" y="1592586"/>
                </a:lnTo>
                <a:lnTo>
                  <a:pt x="5105830" y="1549832"/>
                </a:lnTo>
                <a:lnTo>
                  <a:pt x="5113835" y="1500770"/>
                </a:lnTo>
                <a:lnTo>
                  <a:pt x="5113835" y="299453"/>
                </a:lnTo>
                <a:lnTo>
                  <a:pt x="5105830" y="250392"/>
                </a:lnTo>
                <a:lnTo>
                  <a:pt x="5083576" y="207637"/>
                </a:lnTo>
                <a:lnTo>
                  <a:pt x="5049719" y="173829"/>
                </a:lnTo>
                <a:lnTo>
                  <a:pt x="5006901" y="151609"/>
                </a:lnTo>
                <a:lnTo>
                  <a:pt x="4957767" y="143615"/>
                </a:lnTo>
                <a:lnTo>
                  <a:pt x="5212671" y="143615"/>
                </a:lnTo>
                <a:lnTo>
                  <a:pt x="5224117" y="162004"/>
                </a:lnTo>
                <a:lnTo>
                  <a:pt x="5242338" y="204948"/>
                </a:lnTo>
                <a:lnTo>
                  <a:pt x="5253727" y="250972"/>
                </a:lnTo>
                <a:lnTo>
                  <a:pt x="5257663" y="299453"/>
                </a:lnTo>
                <a:lnTo>
                  <a:pt x="5257663" y="1500770"/>
                </a:lnTo>
                <a:lnTo>
                  <a:pt x="5253727" y="1549251"/>
                </a:lnTo>
                <a:lnTo>
                  <a:pt x="5242338" y="1595275"/>
                </a:lnTo>
                <a:lnTo>
                  <a:pt x="5224117" y="1638219"/>
                </a:lnTo>
                <a:lnTo>
                  <a:pt x="5212671" y="1656608"/>
                </a:lnTo>
                <a:close/>
              </a:path>
            </a:pathLst>
          </a:custGeom>
          <a:solidFill>
            <a:srgbClr val="007D9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637125" y="2218129"/>
            <a:ext cx="3505200" cy="1200150"/>
          </a:xfrm>
          <a:custGeom>
            <a:avLst/>
            <a:gdLst/>
            <a:ahLst/>
            <a:cxnLst/>
            <a:rect l="l" t="t" r="r" b="b"/>
            <a:pathLst>
              <a:path w="5257800" h="1800225">
                <a:moveTo>
                  <a:pt x="4957767" y="1800224"/>
                </a:moveTo>
                <a:lnTo>
                  <a:pt x="299895" y="1800224"/>
                </a:lnTo>
                <a:lnTo>
                  <a:pt x="251343" y="1796294"/>
                </a:lnTo>
                <a:lnTo>
                  <a:pt x="205251" y="1784921"/>
                </a:lnTo>
                <a:lnTo>
                  <a:pt x="162243" y="1766728"/>
                </a:lnTo>
                <a:lnTo>
                  <a:pt x="122945" y="1742338"/>
                </a:lnTo>
                <a:lnTo>
                  <a:pt x="87979" y="1712374"/>
                </a:lnTo>
                <a:lnTo>
                  <a:pt x="57971" y="1677460"/>
                </a:lnTo>
                <a:lnTo>
                  <a:pt x="33545" y="1638219"/>
                </a:lnTo>
                <a:lnTo>
                  <a:pt x="15325" y="1595275"/>
                </a:lnTo>
                <a:lnTo>
                  <a:pt x="3935" y="1549251"/>
                </a:lnTo>
                <a:lnTo>
                  <a:pt x="0" y="1500770"/>
                </a:lnTo>
                <a:lnTo>
                  <a:pt x="0" y="299453"/>
                </a:lnTo>
                <a:lnTo>
                  <a:pt x="3935" y="250972"/>
                </a:lnTo>
                <a:lnTo>
                  <a:pt x="15325" y="204948"/>
                </a:lnTo>
                <a:lnTo>
                  <a:pt x="33545" y="162004"/>
                </a:lnTo>
                <a:lnTo>
                  <a:pt x="57971" y="122763"/>
                </a:lnTo>
                <a:lnTo>
                  <a:pt x="87979" y="87849"/>
                </a:lnTo>
                <a:lnTo>
                  <a:pt x="122945" y="57886"/>
                </a:lnTo>
                <a:lnTo>
                  <a:pt x="162243" y="33496"/>
                </a:lnTo>
                <a:lnTo>
                  <a:pt x="205251" y="15302"/>
                </a:lnTo>
                <a:lnTo>
                  <a:pt x="251343" y="3929"/>
                </a:lnTo>
                <a:lnTo>
                  <a:pt x="299895" y="0"/>
                </a:lnTo>
                <a:lnTo>
                  <a:pt x="4957767" y="0"/>
                </a:lnTo>
                <a:lnTo>
                  <a:pt x="5006320" y="3929"/>
                </a:lnTo>
                <a:lnTo>
                  <a:pt x="5052412" y="15302"/>
                </a:lnTo>
                <a:lnTo>
                  <a:pt x="5095419" y="33496"/>
                </a:lnTo>
                <a:lnTo>
                  <a:pt x="5134718" y="57886"/>
                </a:lnTo>
                <a:lnTo>
                  <a:pt x="5169683" y="87849"/>
                </a:lnTo>
                <a:lnTo>
                  <a:pt x="5199691" y="122763"/>
                </a:lnTo>
                <a:lnTo>
                  <a:pt x="5212671" y="143615"/>
                </a:lnTo>
                <a:lnTo>
                  <a:pt x="299895" y="143615"/>
                </a:lnTo>
                <a:lnTo>
                  <a:pt x="250761" y="151609"/>
                </a:lnTo>
                <a:lnTo>
                  <a:pt x="207944" y="173829"/>
                </a:lnTo>
                <a:lnTo>
                  <a:pt x="174086" y="207637"/>
                </a:lnTo>
                <a:lnTo>
                  <a:pt x="151832" y="250392"/>
                </a:lnTo>
                <a:lnTo>
                  <a:pt x="143827" y="299453"/>
                </a:lnTo>
                <a:lnTo>
                  <a:pt x="143827" y="1500770"/>
                </a:lnTo>
                <a:lnTo>
                  <a:pt x="151832" y="1549832"/>
                </a:lnTo>
                <a:lnTo>
                  <a:pt x="174086" y="1592586"/>
                </a:lnTo>
                <a:lnTo>
                  <a:pt x="207944" y="1626394"/>
                </a:lnTo>
                <a:lnTo>
                  <a:pt x="250761" y="1648615"/>
                </a:lnTo>
                <a:lnTo>
                  <a:pt x="299895" y="1656608"/>
                </a:lnTo>
                <a:lnTo>
                  <a:pt x="5212671" y="1656608"/>
                </a:lnTo>
                <a:lnTo>
                  <a:pt x="5199691" y="1677460"/>
                </a:lnTo>
                <a:lnTo>
                  <a:pt x="5169683" y="1712374"/>
                </a:lnTo>
                <a:lnTo>
                  <a:pt x="5134718" y="1742338"/>
                </a:lnTo>
                <a:lnTo>
                  <a:pt x="5095419" y="1766728"/>
                </a:lnTo>
                <a:lnTo>
                  <a:pt x="5052412" y="1784921"/>
                </a:lnTo>
                <a:lnTo>
                  <a:pt x="5006320" y="1796294"/>
                </a:lnTo>
                <a:lnTo>
                  <a:pt x="4957767" y="1800224"/>
                </a:lnTo>
                <a:close/>
              </a:path>
              <a:path w="5257800" h="1800225">
                <a:moveTo>
                  <a:pt x="5212671" y="1656608"/>
                </a:moveTo>
                <a:lnTo>
                  <a:pt x="4957767" y="1656608"/>
                </a:lnTo>
                <a:lnTo>
                  <a:pt x="5006901" y="1648615"/>
                </a:lnTo>
                <a:lnTo>
                  <a:pt x="5049719" y="1626394"/>
                </a:lnTo>
                <a:lnTo>
                  <a:pt x="5083576" y="1592586"/>
                </a:lnTo>
                <a:lnTo>
                  <a:pt x="5105830" y="1549832"/>
                </a:lnTo>
                <a:lnTo>
                  <a:pt x="5113835" y="1500770"/>
                </a:lnTo>
                <a:lnTo>
                  <a:pt x="5113835" y="299453"/>
                </a:lnTo>
                <a:lnTo>
                  <a:pt x="5105830" y="250392"/>
                </a:lnTo>
                <a:lnTo>
                  <a:pt x="5083576" y="207637"/>
                </a:lnTo>
                <a:lnTo>
                  <a:pt x="5049719" y="173829"/>
                </a:lnTo>
                <a:lnTo>
                  <a:pt x="5006901" y="151609"/>
                </a:lnTo>
                <a:lnTo>
                  <a:pt x="4957767" y="143615"/>
                </a:lnTo>
                <a:lnTo>
                  <a:pt x="5212671" y="143615"/>
                </a:lnTo>
                <a:lnTo>
                  <a:pt x="5224117" y="162004"/>
                </a:lnTo>
                <a:lnTo>
                  <a:pt x="5242338" y="204948"/>
                </a:lnTo>
                <a:lnTo>
                  <a:pt x="5253727" y="250972"/>
                </a:lnTo>
                <a:lnTo>
                  <a:pt x="5257663" y="299453"/>
                </a:lnTo>
                <a:lnTo>
                  <a:pt x="5257663" y="1500770"/>
                </a:lnTo>
                <a:lnTo>
                  <a:pt x="5253727" y="1549251"/>
                </a:lnTo>
                <a:lnTo>
                  <a:pt x="5242338" y="1595275"/>
                </a:lnTo>
                <a:lnTo>
                  <a:pt x="5224117" y="1638219"/>
                </a:lnTo>
                <a:lnTo>
                  <a:pt x="5212671" y="1656608"/>
                </a:lnTo>
                <a:close/>
              </a:path>
            </a:pathLst>
          </a:custGeom>
          <a:solidFill>
            <a:srgbClr val="037B7C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/>
          <p:cNvSpPr/>
          <p:nvPr/>
        </p:nvSpPr>
        <p:spPr>
          <a:xfrm>
            <a:off x="8121601" y="3841212"/>
            <a:ext cx="3505200" cy="1200150"/>
          </a:xfrm>
          <a:custGeom>
            <a:avLst/>
            <a:gdLst/>
            <a:ahLst/>
            <a:cxnLst/>
            <a:rect l="l" t="t" r="r" b="b"/>
            <a:pathLst>
              <a:path w="5257800" h="1800225">
                <a:moveTo>
                  <a:pt x="4957767" y="1800224"/>
                </a:moveTo>
                <a:lnTo>
                  <a:pt x="299895" y="1800224"/>
                </a:lnTo>
                <a:lnTo>
                  <a:pt x="251343" y="1796294"/>
                </a:lnTo>
                <a:lnTo>
                  <a:pt x="205251" y="1784921"/>
                </a:lnTo>
                <a:lnTo>
                  <a:pt x="162243" y="1766728"/>
                </a:lnTo>
                <a:lnTo>
                  <a:pt x="122945" y="1742338"/>
                </a:lnTo>
                <a:lnTo>
                  <a:pt x="87979" y="1712374"/>
                </a:lnTo>
                <a:lnTo>
                  <a:pt x="57971" y="1677460"/>
                </a:lnTo>
                <a:lnTo>
                  <a:pt x="33545" y="1638219"/>
                </a:lnTo>
                <a:lnTo>
                  <a:pt x="15325" y="1595275"/>
                </a:lnTo>
                <a:lnTo>
                  <a:pt x="3935" y="1549251"/>
                </a:lnTo>
                <a:lnTo>
                  <a:pt x="0" y="1500770"/>
                </a:lnTo>
                <a:lnTo>
                  <a:pt x="0" y="299453"/>
                </a:lnTo>
                <a:lnTo>
                  <a:pt x="3935" y="250972"/>
                </a:lnTo>
                <a:lnTo>
                  <a:pt x="15325" y="204948"/>
                </a:lnTo>
                <a:lnTo>
                  <a:pt x="33545" y="162004"/>
                </a:lnTo>
                <a:lnTo>
                  <a:pt x="57971" y="122763"/>
                </a:lnTo>
                <a:lnTo>
                  <a:pt x="87979" y="87849"/>
                </a:lnTo>
                <a:lnTo>
                  <a:pt x="122945" y="57886"/>
                </a:lnTo>
                <a:lnTo>
                  <a:pt x="162243" y="33496"/>
                </a:lnTo>
                <a:lnTo>
                  <a:pt x="205251" y="15302"/>
                </a:lnTo>
                <a:lnTo>
                  <a:pt x="251343" y="3929"/>
                </a:lnTo>
                <a:lnTo>
                  <a:pt x="299895" y="0"/>
                </a:lnTo>
                <a:lnTo>
                  <a:pt x="4957767" y="0"/>
                </a:lnTo>
                <a:lnTo>
                  <a:pt x="5006320" y="3929"/>
                </a:lnTo>
                <a:lnTo>
                  <a:pt x="5052412" y="15302"/>
                </a:lnTo>
                <a:lnTo>
                  <a:pt x="5095419" y="33496"/>
                </a:lnTo>
                <a:lnTo>
                  <a:pt x="5134718" y="57886"/>
                </a:lnTo>
                <a:lnTo>
                  <a:pt x="5169683" y="87849"/>
                </a:lnTo>
                <a:lnTo>
                  <a:pt x="5199691" y="122763"/>
                </a:lnTo>
                <a:lnTo>
                  <a:pt x="5212671" y="143615"/>
                </a:lnTo>
                <a:lnTo>
                  <a:pt x="299895" y="143615"/>
                </a:lnTo>
                <a:lnTo>
                  <a:pt x="250761" y="151609"/>
                </a:lnTo>
                <a:lnTo>
                  <a:pt x="207944" y="173829"/>
                </a:lnTo>
                <a:lnTo>
                  <a:pt x="174086" y="207637"/>
                </a:lnTo>
                <a:lnTo>
                  <a:pt x="151832" y="250392"/>
                </a:lnTo>
                <a:lnTo>
                  <a:pt x="143827" y="299453"/>
                </a:lnTo>
                <a:lnTo>
                  <a:pt x="143827" y="1500770"/>
                </a:lnTo>
                <a:lnTo>
                  <a:pt x="151832" y="1549832"/>
                </a:lnTo>
                <a:lnTo>
                  <a:pt x="174086" y="1592586"/>
                </a:lnTo>
                <a:lnTo>
                  <a:pt x="207944" y="1626394"/>
                </a:lnTo>
                <a:lnTo>
                  <a:pt x="250761" y="1648615"/>
                </a:lnTo>
                <a:lnTo>
                  <a:pt x="299895" y="1656608"/>
                </a:lnTo>
                <a:lnTo>
                  <a:pt x="5212671" y="1656608"/>
                </a:lnTo>
                <a:lnTo>
                  <a:pt x="5199691" y="1677460"/>
                </a:lnTo>
                <a:lnTo>
                  <a:pt x="5169683" y="1712374"/>
                </a:lnTo>
                <a:lnTo>
                  <a:pt x="5134718" y="1742338"/>
                </a:lnTo>
                <a:lnTo>
                  <a:pt x="5095419" y="1766728"/>
                </a:lnTo>
                <a:lnTo>
                  <a:pt x="5052412" y="1784921"/>
                </a:lnTo>
                <a:lnTo>
                  <a:pt x="5006320" y="1796294"/>
                </a:lnTo>
                <a:lnTo>
                  <a:pt x="4957767" y="1800224"/>
                </a:lnTo>
                <a:close/>
              </a:path>
              <a:path w="5257800" h="1800225">
                <a:moveTo>
                  <a:pt x="5212671" y="1656608"/>
                </a:moveTo>
                <a:lnTo>
                  <a:pt x="4957767" y="1656608"/>
                </a:lnTo>
                <a:lnTo>
                  <a:pt x="5006901" y="1648615"/>
                </a:lnTo>
                <a:lnTo>
                  <a:pt x="5049719" y="1626394"/>
                </a:lnTo>
                <a:lnTo>
                  <a:pt x="5083576" y="1592586"/>
                </a:lnTo>
                <a:lnTo>
                  <a:pt x="5105830" y="1549832"/>
                </a:lnTo>
                <a:lnTo>
                  <a:pt x="5113835" y="1500770"/>
                </a:lnTo>
                <a:lnTo>
                  <a:pt x="5113835" y="299453"/>
                </a:lnTo>
                <a:lnTo>
                  <a:pt x="5105830" y="250392"/>
                </a:lnTo>
                <a:lnTo>
                  <a:pt x="5083576" y="207637"/>
                </a:lnTo>
                <a:lnTo>
                  <a:pt x="5049719" y="173829"/>
                </a:lnTo>
                <a:lnTo>
                  <a:pt x="5006901" y="151609"/>
                </a:lnTo>
                <a:lnTo>
                  <a:pt x="4957767" y="143615"/>
                </a:lnTo>
                <a:lnTo>
                  <a:pt x="5212671" y="143615"/>
                </a:lnTo>
                <a:lnTo>
                  <a:pt x="5224117" y="162004"/>
                </a:lnTo>
                <a:lnTo>
                  <a:pt x="5242338" y="204948"/>
                </a:lnTo>
                <a:lnTo>
                  <a:pt x="5253727" y="250972"/>
                </a:lnTo>
                <a:lnTo>
                  <a:pt x="5257663" y="299453"/>
                </a:lnTo>
                <a:lnTo>
                  <a:pt x="5257663" y="1500770"/>
                </a:lnTo>
                <a:lnTo>
                  <a:pt x="5253727" y="1549251"/>
                </a:lnTo>
                <a:lnTo>
                  <a:pt x="5242338" y="1595275"/>
                </a:lnTo>
                <a:lnTo>
                  <a:pt x="5224117" y="1638219"/>
                </a:lnTo>
                <a:lnTo>
                  <a:pt x="5212671" y="1656608"/>
                </a:lnTo>
                <a:close/>
              </a:path>
            </a:pathLst>
          </a:custGeom>
          <a:solidFill>
            <a:srgbClr val="007D9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16" name="object 16"/>
          <p:cNvGrpSpPr/>
          <p:nvPr/>
        </p:nvGrpSpPr>
        <p:grpSpPr>
          <a:xfrm>
            <a:off x="8442855" y="4106810"/>
            <a:ext cx="534643" cy="469586"/>
            <a:chOff x="12508701" y="6418603"/>
            <a:chExt cx="875030" cy="872490"/>
          </a:xfrm>
        </p:grpSpPr>
        <p:sp>
          <p:nvSpPr>
            <p:cNvPr id="17" name="object 17"/>
            <p:cNvSpPr/>
            <p:nvPr/>
          </p:nvSpPr>
          <p:spPr>
            <a:xfrm>
              <a:off x="12604991" y="6418605"/>
              <a:ext cx="778510" cy="870585"/>
            </a:xfrm>
            <a:custGeom>
              <a:avLst/>
              <a:gdLst/>
              <a:ahLst/>
              <a:cxnLst/>
              <a:rect l="l" t="t" r="r" b="b"/>
              <a:pathLst>
                <a:path w="778509" h="870584">
                  <a:moveTo>
                    <a:pt x="183438" y="574941"/>
                  </a:moveTo>
                  <a:lnTo>
                    <a:pt x="148907" y="544360"/>
                  </a:lnTo>
                  <a:lnTo>
                    <a:pt x="112598" y="516890"/>
                  </a:lnTo>
                  <a:lnTo>
                    <a:pt x="74637" y="492582"/>
                  </a:lnTo>
                  <a:lnTo>
                    <a:pt x="35166" y="471525"/>
                  </a:lnTo>
                  <a:lnTo>
                    <a:pt x="20281" y="517423"/>
                  </a:lnTo>
                  <a:lnTo>
                    <a:pt x="9423" y="564489"/>
                  </a:lnTo>
                  <a:lnTo>
                    <a:pt x="2641" y="612508"/>
                  </a:lnTo>
                  <a:lnTo>
                    <a:pt x="0" y="661301"/>
                  </a:lnTo>
                  <a:lnTo>
                    <a:pt x="1524" y="710679"/>
                  </a:lnTo>
                  <a:lnTo>
                    <a:pt x="6705" y="716927"/>
                  </a:lnTo>
                  <a:lnTo>
                    <a:pt x="12001" y="723061"/>
                  </a:lnTo>
                  <a:lnTo>
                    <a:pt x="17424" y="729081"/>
                  </a:lnTo>
                  <a:lnTo>
                    <a:pt x="22948" y="734987"/>
                  </a:lnTo>
                  <a:lnTo>
                    <a:pt x="183438" y="574941"/>
                  </a:lnTo>
                  <a:close/>
                </a:path>
                <a:path w="778509" h="870584">
                  <a:moveTo>
                    <a:pt x="333171" y="121666"/>
                  </a:moveTo>
                  <a:lnTo>
                    <a:pt x="315582" y="74815"/>
                  </a:lnTo>
                  <a:lnTo>
                    <a:pt x="300748" y="20497"/>
                  </a:lnTo>
                  <a:lnTo>
                    <a:pt x="296964" y="2222"/>
                  </a:lnTo>
                  <a:lnTo>
                    <a:pt x="248500" y="9817"/>
                  </a:lnTo>
                  <a:lnTo>
                    <a:pt x="201968" y="22567"/>
                  </a:lnTo>
                  <a:lnTo>
                    <a:pt x="157645" y="40144"/>
                  </a:lnTo>
                  <a:lnTo>
                    <a:pt x="115874" y="62268"/>
                  </a:lnTo>
                  <a:lnTo>
                    <a:pt x="76923" y="88595"/>
                  </a:lnTo>
                  <a:lnTo>
                    <a:pt x="41122" y="118846"/>
                  </a:lnTo>
                  <a:lnTo>
                    <a:pt x="160261" y="237667"/>
                  </a:lnTo>
                  <a:lnTo>
                    <a:pt x="199694" y="203098"/>
                  </a:lnTo>
                  <a:lnTo>
                    <a:pt x="241884" y="172110"/>
                  </a:lnTo>
                  <a:lnTo>
                    <a:pt x="286486" y="144907"/>
                  </a:lnTo>
                  <a:lnTo>
                    <a:pt x="333171" y="121666"/>
                  </a:lnTo>
                  <a:close/>
                </a:path>
                <a:path w="778509" h="870584">
                  <a:moveTo>
                    <a:pt x="454279" y="304952"/>
                  </a:moveTo>
                  <a:lnTo>
                    <a:pt x="421754" y="268224"/>
                  </a:lnTo>
                  <a:lnTo>
                    <a:pt x="392328" y="229069"/>
                  </a:lnTo>
                  <a:lnTo>
                    <a:pt x="366191" y="187769"/>
                  </a:lnTo>
                  <a:lnTo>
                    <a:pt x="343496" y="144576"/>
                  </a:lnTo>
                  <a:lnTo>
                    <a:pt x="299402" y="166535"/>
                  </a:lnTo>
                  <a:lnTo>
                    <a:pt x="257073" y="192430"/>
                  </a:lnTo>
                  <a:lnTo>
                    <a:pt x="216687" y="222199"/>
                  </a:lnTo>
                  <a:lnTo>
                    <a:pt x="178435" y="255752"/>
                  </a:lnTo>
                  <a:lnTo>
                    <a:pt x="341045" y="417855"/>
                  </a:lnTo>
                  <a:lnTo>
                    <a:pt x="454279" y="304952"/>
                  </a:lnTo>
                  <a:close/>
                </a:path>
                <a:path w="778509" h="870584">
                  <a:moveTo>
                    <a:pt x="579170" y="70358"/>
                  </a:moveTo>
                  <a:lnTo>
                    <a:pt x="536524" y="45974"/>
                  </a:lnTo>
                  <a:lnTo>
                    <a:pt x="491045" y="26390"/>
                  </a:lnTo>
                  <a:lnTo>
                    <a:pt x="443090" y="11963"/>
                  </a:lnTo>
                  <a:lnTo>
                    <a:pt x="392976" y="3048"/>
                  </a:lnTo>
                  <a:lnTo>
                    <a:pt x="341045" y="0"/>
                  </a:lnTo>
                  <a:lnTo>
                    <a:pt x="334822" y="0"/>
                  </a:lnTo>
                  <a:lnTo>
                    <a:pt x="328637" y="228"/>
                  </a:lnTo>
                  <a:lnTo>
                    <a:pt x="322465" y="495"/>
                  </a:lnTo>
                  <a:lnTo>
                    <a:pt x="328777" y="28981"/>
                  </a:lnTo>
                  <a:lnTo>
                    <a:pt x="336524" y="57073"/>
                  </a:lnTo>
                  <a:lnTo>
                    <a:pt x="345744" y="84721"/>
                  </a:lnTo>
                  <a:lnTo>
                    <a:pt x="356412" y="111861"/>
                  </a:lnTo>
                  <a:lnTo>
                    <a:pt x="365023" y="108546"/>
                  </a:lnTo>
                  <a:lnTo>
                    <a:pt x="373684" y="105346"/>
                  </a:lnTo>
                  <a:lnTo>
                    <a:pt x="437400" y="86360"/>
                  </a:lnTo>
                  <a:lnTo>
                    <a:pt x="484212" y="77216"/>
                  </a:lnTo>
                  <a:lnTo>
                    <a:pt x="531482" y="71894"/>
                  </a:lnTo>
                  <a:lnTo>
                    <a:pt x="579170" y="70358"/>
                  </a:lnTo>
                  <a:close/>
                </a:path>
                <a:path w="778509" h="870584">
                  <a:moveTo>
                    <a:pt x="628230" y="431050"/>
                  </a:moveTo>
                  <a:lnTo>
                    <a:pt x="586346" y="408749"/>
                  </a:lnTo>
                  <a:lnTo>
                    <a:pt x="546252" y="383209"/>
                  </a:lnTo>
                  <a:lnTo>
                    <a:pt x="508203" y="354596"/>
                  </a:lnTo>
                  <a:lnTo>
                    <a:pt x="472478" y="323037"/>
                  </a:lnTo>
                  <a:lnTo>
                    <a:pt x="359219" y="435965"/>
                  </a:lnTo>
                  <a:lnTo>
                    <a:pt x="517461" y="593712"/>
                  </a:lnTo>
                  <a:lnTo>
                    <a:pt x="550811" y="556018"/>
                  </a:lnTo>
                  <a:lnTo>
                    <a:pt x="580440" y="516216"/>
                  </a:lnTo>
                  <a:lnTo>
                    <a:pt x="606272" y="474497"/>
                  </a:lnTo>
                  <a:lnTo>
                    <a:pt x="628230" y="431050"/>
                  </a:lnTo>
                  <a:close/>
                </a:path>
                <a:path w="778509" h="870584">
                  <a:moveTo>
                    <a:pt x="640981" y="753110"/>
                  </a:moveTo>
                  <a:lnTo>
                    <a:pt x="517461" y="629970"/>
                  </a:lnTo>
                  <a:lnTo>
                    <a:pt x="476427" y="665822"/>
                  </a:lnTo>
                  <a:lnTo>
                    <a:pt x="432435" y="697814"/>
                  </a:lnTo>
                  <a:lnTo>
                    <a:pt x="385851" y="725703"/>
                  </a:lnTo>
                  <a:lnTo>
                    <a:pt x="337032" y="749261"/>
                  </a:lnTo>
                  <a:lnTo>
                    <a:pt x="342938" y="763041"/>
                  </a:lnTo>
                  <a:lnTo>
                    <a:pt x="358533" y="805040"/>
                  </a:lnTo>
                  <a:lnTo>
                    <a:pt x="372160" y="853998"/>
                  </a:lnTo>
                  <a:lnTo>
                    <a:pt x="375754" y="870445"/>
                  </a:lnTo>
                  <a:lnTo>
                    <a:pt x="426059" y="863561"/>
                  </a:lnTo>
                  <a:lnTo>
                    <a:pt x="474370" y="851179"/>
                  </a:lnTo>
                  <a:lnTo>
                    <a:pt x="520357" y="833602"/>
                  </a:lnTo>
                  <a:lnTo>
                    <a:pt x="563676" y="811174"/>
                  </a:lnTo>
                  <a:lnTo>
                    <a:pt x="603999" y="784237"/>
                  </a:lnTo>
                  <a:lnTo>
                    <a:pt x="640981" y="753110"/>
                  </a:lnTo>
                  <a:close/>
                </a:path>
                <a:path w="778509" h="870584">
                  <a:moveTo>
                    <a:pt x="641007" y="118846"/>
                  </a:moveTo>
                  <a:lnTo>
                    <a:pt x="564959" y="96050"/>
                  </a:lnTo>
                  <a:lnTo>
                    <a:pt x="513892" y="99098"/>
                  </a:lnTo>
                  <a:lnTo>
                    <a:pt x="463689" y="106616"/>
                  </a:lnTo>
                  <a:lnTo>
                    <a:pt x="414578" y="118554"/>
                  </a:lnTo>
                  <a:lnTo>
                    <a:pt x="366763" y="134861"/>
                  </a:lnTo>
                  <a:lnTo>
                    <a:pt x="388175" y="175336"/>
                  </a:lnTo>
                  <a:lnTo>
                    <a:pt x="412953" y="214261"/>
                  </a:lnTo>
                  <a:lnTo>
                    <a:pt x="441083" y="251485"/>
                  </a:lnTo>
                  <a:lnTo>
                    <a:pt x="472478" y="286842"/>
                  </a:lnTo>
                  <a:lnTo>
                    <a:pt x="641007" y="118846"/>
                  </a:lnTo>
                  <a:close/>
                </a:path>
                <a:path w="778509" h="870584">
                  <a:moveTo>
                    <a:pt x="677710" y="208089"/>
                  </a:moveTo>
                  <a:lnTo>
                    <a:pt x="676173" y="155917"/>
                  </a:lnTo>
                  <a:lnTo>
                    <a:pt x="659155" y="136956"/>
                  </a:lnTo>
                  <a:lnTo>
                    <a:pt x="490651" y="304952"/>
                  </a:lnTo>
                  <a:lnTo>
                    <a:pt x="524979" y="335343"/>
                  </a:lnTo>
                  <a:lnTo>
                    <a:pt x="561086" y="362673"/>
                  </a:lnTo>
                  <a:lnTo>
                    <a:pt x="598805" y="386880"/>
                  </a:lnTo>
                  <a:lnTo>
                    <a:pt x="638009" y="407911"/>
                  </a:lnTo>
                  <a:lnTo>
                    <a:pt x="654710" y="359740"/>
                  </a:lnTo>
                  <a:lnTo>
                    <a:pt x="666927" y="310235"/>
                  </a:lnTo>
                  <a:lnTo>
                    <a:pt x="674611" y="259613"/>
                  </a:lnTo>
                  <a:lnTo>
                    <a:pt x="677710" y="208089"/>
                  </a:lnTo>
                  <a:close/>
                </a:path>
                <a:path w="778509" h="870584">
                  <a:moveTo>
                    <a:pt x="776185" y="479933"/>
                  </a:moveTo>
                  <a:lnTo>
                    <a:pt x="721436" y="466928"/>
                  </a:lnTo>
                  <a:lnTo>
                    <a:pt x="676998" y="452081"/>
                  </a:lnTo>
                  <a:lnTo>
                    <a:pt x="651052" y="441540"/>
                  </a:lnTo>
                  <a:lnTo>
                    <a:pt x="627837" y="487527"/>
                  </a:lnTo>
                  <a:lnTo>
                    <a:pt x="600735" y="531444"/>
                  </a:lnTo>
                  <a:lnTo>
                    <a:pt x="569937" y="572998"/>
                  </a:lnTo>
                  <a:lnTo>
                    <a:pt x="535660" y="611860"/>
                  </a:lnTo>
                  <a:lnTo>
                    <a:pt x="659155" y="734987"/>
                  </a:lnTo>
                  <a:lnTo>
                    <a:pt x="689508" y="699312"/>
                  </a:lnTo>
                  <a:lnTo>
                    <a:pt x="715924" y="660488"/>
                  </a:lnTo>
                  <a:lnTo>
                    <a:pt x="738124" y="618832"/>
                  </a:lnTo>
                  <a:lnTo>
                    <a:pt x="755764" y="574662"/>
                  </a:lnTo>
                  <a:lnTo>
                    <a:pt x="768553" y="528256"/>
                  </a:lnTo>
                  <a:lnTo>
                    <a:pt x="776185" y="479933"/>
                  </a:lnTo>
                  <a:close/>
                </a:path>
                <a:path w="778509" h="870584">
                  <a:moveTo>
                    <a:pt x="778395" y="435965"/>
                  </a:moveTo>
                  <a:lnTo>
                    <a:pt x="775144" y="382549"/>
                  </a:lnTo>
                  <a:lnTo>
                    <a:pt x="765644" y="331050"/>
                  </a:lnTo>
                  <a:lnTo>
                    <a:pt x="750290" y="281863"/>
                  </a:lnTo>
                  <a:lnTo>
                    <a:pt x="729449" y="235356"/>
                  </a:lnTo>
                  <a:lnTo>
                    <a:pt x="703503" y="191922"/>
                  </a:lnTo>
                  <a:lnTo>
                    <a:pt x="702106" y="240042"/>
                  </a:lnTo>
                  <a:lnTo>
                    <a:pt x="696785" y="287769"/>
                  </a:lnTo>
                  <a:lnTo>
                    <a:pt x="687552" y="335000"/>
                  </a:lnTo>
                  <a:lnTo>
                    <a:pt x="674357" y="381685"/>
                  </a:lnTo>
                  <a:lnTo>
                    <a:pt x="660984" y="418414"/>
                  </a:lnTo>
                  <a:lnTo>
                    <a:pt x="689444" y="429831"/>
                  </a:lnTo>
                  <a:lnTo>
                    <a:pt x="718451" y="439648"/>
                  </a:lnTo>
                  <a:lnTo>
                    <a:pt x="747966" y="447852"/>
                  </a:lnTo>
                  <a:lnTo>
                    <a:pt x="777925" y="454469"/>
                  </a:lnTo>
                  <a:lnTo>
                    <a:pt x="778179" y="448348"/>
                  </a:lnTo>
                  <a:lnTo>
                    <a:pt x="778395" y="442188"/>
                  </a:lnTo>
                  <a:lnTo>
                    <a:pt x="778395" y="435965"/>
                  </a:lnTo>
                  <a:close/>
                </a:path>
              </a:pathLst>
            </a:custGeom>
            <a:solidFill>
              <a:srgbClr val="007D9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2508701" y="6845577"/>
              <a:ext cx="108519" cy="2463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2701224" y="7177281"/>
              <a:ext cx="253841" cy="1132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2510186" y="6555561"/>
              <a:ext cx="594360" cy="635000"/>
            </a:xfrm>
            <a:custGeom>
              <a:avLst/>
              <a:gdLst/>
              <a:ahLst/>
              <a:cxnLst/>
              <a:rect l="l" t="t" r="r" b="b"/>
              <a:pathLst>
                <a:path w="594359" h="635000">
                  <a:moveTo>
                    <a:pt x="236918" y="118795"/>
                  </a:moveTo>
                  <a:lnTo>
                    <a:pt x="117754" y="0"/>
                  </a:lnTo>
                  <a:lnTo>
                    <a:pt x="86525" y="36880"/>
                  </a:lnTo>
                  <a:lnTo>
                    <a:pt x="59486" y="77076"/>
                  </a:lnTo>
                  <a:lnTo>
                    <a:pt x="36982" y="120256"/>
                  </a:lnTo>
                  <a:lnTo>
                    <a:pt x="19354" y="166090"/>
                  </a:lnTo>
                  <a:lnTo>
                    <a:pt x="6908" y="214261"/>
                  </a:lnTo>
                  <a:lnTo>
                    <a:pt x="0" y="264414"/>
                  </a:lnTo>
                  <a:lnTo>
                    <a:pt x="16497" y="268008"/>
                  </a:lnTo>
                  <a:lnTo>
                    <a:pt x="32931" y="272046"/>
                  </a:lnTo>
                  <a:lnTo>
                    <a:pt x="78422" y="285902"/>
                  </a:lnTo>
                  <a:lnTo>
                    <a:pt x="116344" y="300672"/>
                  </a:lnTo>
                  <a:lnTo>
                    <a:pt x="140106" y="251460"/>
                  </a:lnTo>
                  <a:lnTo>
                    <a:pt x="168287" y="204495"/>
                  </a:lnTo>
                  <a:lnTo>
                    <a:pt x="200634" y="160147"/>
                  </a:lnTo>
                  <a:lnTo>
                    <a:pt x="236918" y="118795"/>
                  </a:lnTo>
                  <a:close/>
                </a:path>
                <a:path w="594359" h="635000">
                  <a:moveTo>
                    <a:pt x="397713" y="598944"/>
                  </a:moveTo>
                  <a:lnTo>
                    <a:pt x="376885" y="560997"/>
                  </a:lnTo>
                  <a:lnTo>
                    <a:pt x="353034" y="524446"/>
                  </a:lnTo>
                  <a:lnTo>
                    <a:pt x="326199" y="489419"/>
                  </a:lnTo>
                  <a:lnTo>
                    <a:pt x="296443" y="456069"/>
                  </a:lnTo>
                  <a:lnTo>
                    <a:pt x="135928" y="616153"/>
                  </a:lnTo>
                  <a:lnTo>
                    <a:pt x="205105" y="634695"/>
                  </a:lnTo>
                  <a:lnTo>
                    <a:pt x="254635" y="632015"/>
                  </a:lnTo>
                  <a:lnTo>
                    <a:pt x="303390" y="625132"/>
                  </a:lnTo>
                  <a:lnTo>
                    <a:pt x="351142" y="614095"/>
                  </a:lnTo>
                  <a:lnTo>
                    <a:pt x="397713" y="598944"/>
                  </a:lnTo>
                  <a:close/>
                </a:path>
                <a:path w="594359" h="635000">
                  <a:moveTo>
                    <a:pt x="417677" y="299021"/>
                  </a:moveTo>
                  <a:lnTo>
                    <a:pt x="255066" y="136918"/>
                  </a:lnTo>
                  <a:lnTo>
                    <a:pt x="219697" y="177139"/>
                  </a:lnTo>
                  <a:lnTo>
                    <a:pt x="188582" y="219748"/>
                  </a:lnTo>
                  <a:lnTo>
                    <a:pt x="161759" y="264515"/>
                  </a:lnTo>
                  <a:lnTo>
                    <a:pt x="139319" y="311175"/>
                  </a:lnTo>
                  <a:lnTo>
                    <a:pt x="181610" y="333565"/>
                  </a:lnTo>
                  <a:lnTo>
                    <a:pt x="222046" y="359244"/>
                  </a:lnTo>
                  <a:lnTo>
                    <a:pt x="260413" y="388073"/>
                  </a:lnTo>
                  <a:lnTo>
                    <a:pt x="296443" y="419874"/>
                  </a:lnTo>
                  <a:lnTo>
                    <a:pt x="417677" y="299021"/>
                  </a:lnTo>
                  <a:close/>
                </a:path>
                <a:path w="594359" h="635000">
                  <a:moveTo>
                    <a:pt x="594093" y="474903"/>
                  </a:moveTo>
                  <a:lnTo>
                    <a:pt x="435851" y="317131"/>
                  </a:lnTo>
                  <a:lnTo>
                    <a:pt x="314617" y="437984"/>
                  </a:lnTo>
                  <a:lnTo>
                    <a:pt x="345605" y="472782"/>
                  </a:lnTo>
                  <a:lnTo>
                    <a:pt x="373773" y="509790"/>
                  </a:lnTo>
                  <a:lnTo>
                    <a:pt x="399008" y="548779"/>
                  </a:lnTo>
                  <a:lnTo>
                    <a:pt x="421144" y="589495"/>
                  </a:lnTo>
                  <a:lnTo>
                    <a:pt x="467448" y="567207"/>
                  </a:lnTo>
                  <a:lnTo>
                    <a:pt x="511860" y="540639"/>
                  </a:lnTo>
                  <a:lnTo>
                    <a:pt x="554151" y="509841"/>
                  </a:lnTo>
                  <a:lnTo>
                    <a:pt x="594093" y="474903"/>
                  </a:lnTo>
                  <a:close/>
                </a:path>
              </a:pathLst>
            </a:custGeom>
            <a:solidFill>
              <a:srgbClr val="007D9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1" name="object 21"/>
          <p:cNvSpPr/>
          <p:nvPr/>
        </p:nvSpPr>
        <p:spPr>
          <a:xfrm>
            <a:off x="8448144" y="4160621"/>
            <a:ext cx="475794" cy="550482"/>
          </a:xfrm>
          <a:custGeom>
            <a:avLst/>
            <a:gdLst/>
            <a:ahLst/>
            <a:cxnLst/>
            <a:rect l="l" t="t" r="r" b="b"/>
            <a:pathLst>
              <a:path w="888365" h="1073784">
                <a:moveTo>
                  <a:pt x="503491" y="956906"/>
                </a:moveTo>
                <a:lnTo>
                  <a:pt x="427990" y="956906"/>
                </a:lnTo>
                <a:lnTo>
                  <a:pt x="427990" y="894537"/>
                </a:lnTo>
                <a:lnTo>
                  <a:pt x="413004" y="896061"/>
                </a:lnTo>
                <a:lnTo>
                  <a:pt x="397954" y="897178"/>
                </a:lnTo>
                <a:lnTo>
                  <a:pt x="382828" y="897864"/>
                </a:lnTo>
                <a:lnTo>
                  <a:pt x="367614" y="898093"/>
                </a:lnTo>
                <a:lnTo>
                  <a:pt x="352755" y="897826"/>
                </a:lnTo>
                <a:lnTo>
                  <a:pt x="337781" y="897039"/>
                </a:lnTo>
                <a:lnTo>
                  <a:pt x="322732" y="895769"/>
                </a:lnTo>
                <a:lnTo>
                  <a:pt x="307632" y="894054"/>
                </a:lnTo>
                <a:lnTo>
                  <a:pt x="307632" y="956906"/>
                </a:lnTo>
                <a:lnTo>
                  <a:pt x="232092" y="956906"/>
                </a:lnTo>
                <a:lnTo>
                  <a:pt x="232092" y="975639"/>
                </a:lnTo>
                <a:lnTo>
                  <a:pt x="503491" y="975639"/>
                </a:lnTo>
                <a:lnTo>
                  <a:pt x="503491" y="956906"/>
                </a:lnTo>
                <a:close/>
              </a:path>
              <a:path w="888365" h="1073784">
                <a:moveTo>
                  <a:pt x="600570" y="983983"/>
                </a:moveTo>
                <a:lnTo>
                  <a:pt x="135051" y="983983"/>
                </a:lnTo>
                <a:lnTo>
                  <a:pt x="135051" y="1073594"/>
                </a:lnTo>
                <a:lnTo>
                  <a:pt x="600570" y="1073594"/>
                </a:lnTo>
                <a:lnTo>
                  <a:pt x="600570" y="983983"/>
                </a:lnTo>
                <a:close/>
              </a:path>
              <a:path w="888365" h="1073784">
                <a:moveTo>
                  <a:pt x="887844" y="366331"/>
                </a:moveTo>
                <a:lnTo>
                  <a:pt x="885761" y="316293"/>
                </a:lnTo>
                <a:lnTo>
                  <a:pt x="878878" y="267233"/>
                </a:lnTo>
                <a:lnTo>
                  <a:pt x="867346" y="219430"/>
                </a:lnTo>
                <a:lnTo>
                  <a:pt x="851242" y="173139"/>
                </a:lnTo>
                <a:lnTo>
                  <a:pt x="830694" y="128612"/>
                </a:lnTo>
                <a:lnTo>
                  <a:pt x="805802" y="86118"/>
                </a:lnTo>
                <a:lnTo>
                  <a:pt x="776681" y="45923"/>
                </a:lnTo>
                <a:lnTo>
                  <a:pt x="743432" y="8267"/>
                </a:lnTo>
                <a:lnTo>
                  <a:pt x="734491" y="0"/>
                </a:lnTo>
                <a:lnTo>
                  <a:pt x="694778" y="39382"/>
                </a:lnTo>
                <a:lnTo>
                  <a:pt x="703160" y="48437"/>
                </a:lnTo>
                <a:lnTo>
                  <a:pt x="735266" y="85420"/>
                </a:lnTo>
                <a:lnTo>
                  <a:pt x="762698" y="124891"/>
                </a:lnTo>
                <a:lnTo>
                  <a:pt x="785444" y="166458"/>
                </a:lnTo>
                <a:lnTo>
                  <a:pt x="803516" y="209765"/>
                </a:lnTo>
                <a:lnTo>
                  <a:pt x="816902" y="254406"/>
                </a:lnTo>
                <a:lnTo>
                  <a:pt x="825627" y="299999"/>
                </a:lnTo>
                <a:lnTo>
                  <a:pt x="829665" y="346151"/>
                </a:lnTo>
                <a:lnTo>
                  <a:pt x="829043" y="392506"/>
                </a:lnTo>
                <a:lnTo>
                  <a:pt x="823760" y="438645"/>
                </a:lnTo>
                <a:lnTo>
                  <a:pt x="813803" y="484212"/>
                </a:lnTo>
                <a:lnTo>
                  <a:pt x="799172" y="528789"/>
                </a:lnTo>
                <a:lnTo>
                  <a:pt x="779894" y="572033"/>
                </a:lnTo>
                <a:lnTo>
                  <a:pt x="755942" y="613524"/>
                </a:lnTo>
                <a:lnTo>
                  <a:pt x="727341" y="652894"/>
                </a:lnTo>
                <a:lnTo>
                  <a:pt x="694080" y="689749"/>
                </a:lnTo>
                <a:lnTo>
                  <a:pt x="653872" y="725462"/>
                </a:lnTo>
                <a:lnTo>
                  <a:pt x="610717" y="755713"/>
                </a:lnTo>
                <a:lnTo>
                  <a:pt x="565073" y="780491"/>
                </a:lnTo>
                <a:lnTo>
                  <a:pt x="517461" y="799782"/>
                </a:lnTo>
                <a:lnTo>
                  <a:pt x="468350" y="813587"/>
                </a:lnTo>
                <a:lnTo>
                  <a:pt x="418249" y="821867"/>
                </a:lnTo>
                <a:lnTo>
                  <a:pt x="367614" y="824623"/>
                </a:lnTo>
                <a:lnTo>
                  <a:pt x="320065" y="821817"/>
                </a:lnTo>
                <a:lnTo>
                  <a:pt x="271995" y="813562"/>
                </a:lnTo>
                <a:lnTo>
                  <a:pt x="224180" y="800112"/>
                </a:lnTo>
                <a:lnTo>
                  <a:pt x="177317" y="781748"/>
                </a:lnTo>
                <a:lnTo>
                  <a:pt x="132181" y="758698"/>
                </a:lnTo>
                <a:lnTo>
                  <a:pt x="89496" y="731227"/>
                </a:lnTo>
                <a:lnTo>
                  <a:pt x="49999" y="699592"/>
                </a:lnTo>
                <a:lnTo>
                  <a:pt x="41503" y="690956"/>
                </a:lnTo>
                <a:lnTo>
                  <a:pt x="0" y="732243"/>
                </a:lnTo>
                <a:lnTo>
                  <a:pt x="47345" y="772325"/>
                </a:lnTo>
                <a:lnTo>
                  <a:pt x="89001" y="800188"/>
                </a:lnTo>
                <a:lnTo>
                  <a:pt x="133019" y="824255"/>
                </a:lnTo>
                <a:lnTo>
                  <a:pt x="178790" y="844346"/>
                </a:lnTo>
                <a:lnTo>
                  <a:pt x="225729" y="860298"/>
                </a:lnTo>
                <a:lnTo>
                  <a:pt x="273240" y="871905"/>
                </a:lnTo>
                <a:lnTo>
                  <a:pt x="320725" y="879005"/>
                </a:lnTo>
                <a:lnTo>
                  <a:pt x="367614" y="881405"/>
                </a:lnTo>
                <a:lnTo>
                  <a:pt x="417385" y="879030"/>
                </a:lnTo>
                <a:lnTo>
                  <a:pt x="466775" y="871905"/>
                </a:lnTo>
                <a:lnTo>
                  <a:pt x="515416" y="860031"/>
                </a:lnTo>
                <a:lnTo>
                  <a:pt x="562914" y="843432"/>
                </a:lnTo>
                <a:lnTo>
                  <a:pt x="608939" y="822096"/>
                </a:lnTo>
                <a:lnTo>
                  <a:pt x="653084" y="796061"/>
                </a:lnTo>
                <a:lnTo>
                  <a:pt x="695020" y="765314"/>
                </a:lnTo>
                <a:lnTo>
                  <a:pt x="734339" y="729856"/>
                </a:lnTo>
                <a:lnTo>
                  <a:pt x="769061" y="691794"/>
                </a:lnTo>
                <a:lnTo>
                  <a:pt x="799566" y="651052"/>
                </a:lnTo>
                <a:lnTo>
                  <a:pt x="825754" y="607936"/>
                </a:lnTo>
                <a:lnTo>
                  <a:pt x="847509" y="562711"/>
                </a:lnTo>
                <a:lnTo>
                  <a:pt x="864717" y="515658"/>
                </a:lnTo>
                <a:lnTo>
                  <a:pt x="877252" y="467055"/>
                </a:lnTo>
                <a:lnTo>
                  <a:pt x="884999" y="417195"/>
                </a:lnTo>
                <a:lnTo>
                  <a:pt x="887844" y="366331"/>
                </a:lnTo>
                <a:close/>
              </a:path>
            </a:pathLst>
          </a:custGeom>
          <a:solidFill>
            <a:srgbClr val="007D9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object 22"/>
          <p:cNvSpPr/>
          <p:nvPr/>
        </p:nvSpPr>
        <p:spPr>
          <a:xfrm>
            <a:off x="906640" y="2569861"/>
            <a:ext cx="567358" cy="487094"/>
          </a:xfrm>
          <a:custGeom>
            <a:avLst/>
            <a:gdLst/>
            <a:ahLst/>
            <a:cxnLst/>
            <a:rect l="l" t="t" r="r" b="b"/>
            <a:pathLst>
              <a:path w="922655" h="952500">
                <a:moveTo>
                  <a:pt x="203947" y="405130"/>
                </a:moveTo>
                <a:lnTo>
                  <a:pt x="161761" y="392430"/>
                </a:lnTo>
                <a:lnTo>
                  <a:pt x="22131" y="255270"/>
                </a:lnTo>
                <a:lnTo>
                  <a:pt x="19787" y="254000"/>
                </a:lnTo>
                <a:lnTo>
                  <a:pt x="17681" y="251460"/>
                </a:lnTo>
                <a:lnTo>
                  <a:pt x="13590" y="245110"/>
                </a:lnTo>
                <a:lnTo>
                  <a:pt x="11723" y="242570"/>
                </a:lnTo>
                <a:lnTo>
                  <a:pt x="0" y="208280"/>
                </a:lnTo>
                <a:lnTo>
                  <a:pt x="0" y="195580"/>
                </a:lnTo>
                <a:lnTo>
                  <a:pt x="11604" y="162560"/>
                </a:lnTo>
                <a:lnTo>
                  <a:pt x="13422" y="158750"/>
                </a:lnTo>
                <a:lnTo>
                  <a:pt x="17872" y="153670"/>
                </a:lnTo>
                <a:lnTo>
                  <a:pt x="20217" y="151130"/>
                </a:lnTo>
                <a:lnTo>
                  <a:pt x="22897" y="148590"/>
                </a:lnTo>
                <a:lnTo>
                  <a:pt x="149706" y="21590"/>
                </a:lnTo>
                <a:lnTo>
                  <a:pt x="189609" y="1270"/>
                </a:lnTo>
                <a:lnTo>
                  <a:pt x="203923" y="0"/>
                </a:lnTo>
                <a:lnTo>
                  <a:pt x="218533" y="1270"/>
                </a:lnTo>
                <a:lnTo>
                  <a:pt x="232715" y="5080"/>
                </a:lnTo>
                <a:lnTo>
                  <a:pt x="246031" y="11430"/>
                </a:lnTo>
                <a:lnTo>
                  <a:pt x="258044" y="21590"/>
                </a:lnTo>
                <a:lnTo>
                  <a:pt x="259001" y="22860"/>
                </a:lnTo>
                <a:lnTo>
                  <a:pt x="265291" y="30480"/>
                </a:lnTo>
                <a:lnTo>
                  <a:pt x="195386" y="30480"/>
                </a:lnTo>
                <a:lnTo>
                  <a:pt x="187091" y="33020"/>
                </a:lnTo>
                <a:lnTo>
                  <a:pt x="179280" y="36830"/>
                </a:lnTo>
                <a:lnTo>
                  <a:pt x="172197" y="43180"/>
                </a:lnTo>
                <a:lnTo>
                  <a:pt x="147925" y="67310"/>
                </a:lnTo>
                <a:lnTo>
                  <a:pt x="105559" y="110490"/>
                </a:lnTo>
                <a:lnTo>
                  <a:pt x="64606" y="151130"/>
                </a:lnTo>
                <a:lnTo>
                  <a:pt x="44574" y="170180"/>
                </a:lnTo>
                <a:lnTo>
                  <a:pt x="42875" y="171450"/>
                </a:lnTo>
                <a:lnTo>
                  <a:pt x="41488" y="172720"/>
                </a:lnTo>
                <a:lnTo>
                  <a:pt x="39143" y="176530"/>
                </a:lnTo>
                <a:lnTo>
                  <a:pt x="37803" y="177800"/>
                </a:lnTo>
                <a:lnTo>
                  <a:pt x="36343" y="180340"/>
                </a:lnTo>
                <a:lnTo>
                  <a:pt x="34573" y="184150"/>
                </a:lnTo>
                <a:lnTo>
                  <a:pt x="33209" y="186690"/>
                </a:lnTo>
                <a:lnTo>
                  <a:pt x="31367" y="194310"/>
                </a:lnTo>
                <a:lnTo>
                  <a:pt x="30864" y="198120"/>
                </a:lnTo>
                <a:lnTo>
                  <a:pt x="30864" y="207010"/>
                </a:lnTo>
                <a:lnTo>
                  <a:pt x="37779" y="226060"/>
                </a:lnTo>
                <a:lnTo>
                  <a:pt x="39023" y="228600"/>
                </a:lnTo>
                <a:lnTo>
                  <a:pt x="40291" y="229870"/>
                </a:lnTo>
                <a:lnTo>
                  <a:pt x="41344" y="231140"/>
                </a:lnTo>
                <a:lnTo>
                  <a:pt x="42516" y="232410"/>
                </a:lnTo>
                <a:lnTo>
                  <a:pt x="43904" y="233680"/>
                </a:lnTo>
                <a:lnTo>
                  <a:pt x="171527" y="360680"/>
                </a:lnTo>
                <a:lnTo>
                  <a:pt x="178705" y="367030"/>
                </a:lnTo>
                <a:lnTo>
                  <a:pt x="186675" y="370840"/>
                </a:lnTo>
                <a:lnTo>
                  <a:pt x="195170" y="373380"/>
                </a:lnTo>
                <a:lnTo>
                  <a:pt x="203923" y="374650"/>
                </a:lnTo>
                <a:lnTo>
                  <a:pt x="265020" y="374650"/>
                </a:lnTo>
                <a:lnTo>
                  <a:pt x="258140" y="383540"/>
                </a:lnTo>
                <a:lnTo>
                  <a:pt x="246109" y="392430"/>
                </a:lnTo>
                <a:lnTo>
                  <a:pt x="232775" y="400050"/>
                </a:lnTo>
                <a:lnTo>
                  <a:pt x="218575" y="403860"/>
                </a:lnTo>
                <a:lnTo>
                  <a:pt x="203947" y="405130"/>
                </a:lnTo>
                <a:close/>
              </a:path>
              <a:path w="922655" h="952500">
                <a:moveTo>
                  <a:pt x="907389" y="464820"/>
                </a:moveTo>
                <a:lnTo>
                  <a:pt x="845960" y="464820"/>
                </a:lnTo>
                <a:lnTo>
                  <a:pt x="855197" y="463550"/>
                </a:lnTo>
                <a:lnTo>
                  <a:pt x="863800" y="461010"/>
                </a:lnTo>
                <a:lnTo>
                  <a:pt x="890846" y="427990"/>
                </a:lnTo>
                <a:lnTo>
                  <a:pt x="891779" y="419100"/>
                </a:lnTo>
                <a:lnTo>
                  <a:pt x="891707" y="303530"/>
                </a:lnTo>
                <a:lnTo>
                  <a:pt x="884299" y="260350"/>
                </a:lnTo>
                <a:lnTo>
                  <a:pt x="862481" y="220980"/>
                </a:lnTo>
                <a:lnTo>
                  <a:pt x="828945" y="189230"/>
                </a:lnTo>
                <a:lnTo>
                  <a:pt x="788058" y="167640"/>
                </a:lnTo>
                <a:lnTo>
                  <a:pt x="742680" y="157480"/>
                </a:lnTo>
                <a:lnTo>
                  <a:pt x="726592" y="156210"/>
                </a:lnTo>
                <a:lnTo>
                  <a:pt x="220552" y="156210"/>
                </a:lnTo>
                <a:lnTo>
                  <a:pt x="216604" y="154940"/>
                </a:lnTo>
                <a:lnTo>
                  <a:pt x="207560" y="146050"/>
                </a:lnTo>
                <a:lnTo>
                  <a:pt x="207560" y="135890"/>
                </a:lnTo>
                <a:lnTo>
                  <a:pt x="236295" y="107950"/>
                </a:lnTo>
                <a:lnTo>
                  <a:pt x="242164" y="100330"/>
                </a:lnTo>
                <a:lnTo>
                  <a:pt x="246350" y="92710"/>
                </a:lnTo>
                <a:lnTo>
                  <a:pt x="248859" y="83820"/>
                </a:lnTo>
                <a:lnTo>
                  <a:pt x="249694" y="76200"/>
                </a:lnTo>
                <a:lnTo>
                  <a:pt x="248900" y="67310"/>
                </a:lnTo>
                <a:lnTo>
                  <a:pt x="246521" y="58420"/>
                </a:lnTo>
                <a:lnTo>
                  <a:pt x="242557" y="50800"/>
                </a:lnTo>
                <a:lnTo>
                  <a:pt x="237013" y="44450"/>
                </a:lnTo>
                <a:lnTo>
                  <a:pt x="236319" y="43180"/>
                </a:lnTo>
                <a:lnTo>
                  <a:pt x="229141" y="38100"/>
                </a:lnTo>
                <a:lnTo>
                  <a:pt x="221171" y="33020"/>
                </a:lnTo>
                <a:lnTo>
                  <a:pt x="212676" y="30480"/>
                </a:lnTo>
                <a:lnTo>
                  <a:pt x="265291" y="30480"/>
                </a:lnTo>
                <a:lnTo>
                  <a:pt x="268436" y="34290"/>
                </a:lnTo>
                <a:lnTo>
                  <a:pt x="275172" y="46990"/>
                </a:lnTo>
                <a:lnTo>
                  <a:pt x="279212" y="60960"/>
                </a:lnTo>
                <a:lnTo>
                  <a:pt x="280559" y="76200"/>
                </a:lnTo>
                <a:lnTo>
                  <a:pt x="279365" y="88900"/>
                </a:lnTo>
                <a:lnTo>
                  <a:pt x="275782" y="101600"/>
                </a:lnTo>
                <a:lnTo>
                  <a:pt x="269809" y="114300"/>
                </a:lnTo>
                <a:lnTo>
                  <a:pt x="261442" y="125730"/>
                </a:lnTo>
                <a:lnTo>
                  <a:pt x="726544" y="125730"/>
                </a:lnTo>
                <a:lnTo>
                  <a:pt x="781347" y="133350"/>
                </a:lnTo>
                <a:lnTo>
                  <a:pt x="831706" y="153670"/>
                </a:lnTo>
                <a:lnTo>
                  <a:pt x="874651" y="187960"/>
                </a:lnTo>
                <a:lnTo>
                  <a:pt x="897581" y="218440"/>
                </a:lnTo>
                <a:lnTo>
                  <a:pt x="918418" y="267970"/>
                </a:lnTo>
                <a:lnTo>
                  <a:pt x="922572" y="419100"/>
                </a:lnTo>
                <a:lnTo>
                  <a:pt x="921013" y="434340"/>
                </a:lnTo>
                <a:lnTo>
                  <a:pt x="916542" y="449580"/>
                </a:lnTo>
                <a:lnTo>
                  <a:pt x="909470" y="462280"/>
                </a:lnTo>
                <a:lnTo>
                  <a:pt x="907389" y="464820"/>
                </a:lnTo>
                <a:close/>
              </a:path>
              <a:path w="922655" h="952500">
                <a:moveTo>
                  <a:pt x="265020" y="374650"/>
                </a:moveTo>
                <a:lnTo>
                  <a:pt x="203923" y="374650"/>
                </a:lnTo>
                <a:lnTo>
                  <a:pt x="212672" y="373380"/>
                </a:lnTo>
                <a:lnTo>
                  <a:pt x="221162" y="370840"/>
                </a:lnTo>
                <a:lnTo>
                  <a:pt x="248883" y="337820"/>
                </a:lnTo>
                <a:lnTo>
                  <a:pt x="249718" y="328930"/>
                </a:lnTo>
                <a:lnTo>
                  <a:pt x="248883" y="320040"/>
                </a:lnTo>
                <a:lnTo>
                  <a:pt x="214474" y="274320"/>
                </a:lnTo>
                <a:lnTo>
                  <a:pt x="211173" y="271780"/>
                </a:lnTo>
                <a:lnTo>
                  <a:pt x="209067" y="267970"/>
                </a:lnTo>
                <a:lnTo>
                  <a:pt x="209067" y="255270"/>
                </a:lnTo>
                <a:lnTo>
                  <a:pt x="215982" y="247650"/>
                </a:lnTo>
                <a:lnTo>
                  <a:pt x="734304" y="247650"/>
                </a:lnTo>
                <a:lnTo>
                  <a:pt x="749013" y="250190"/>
                </a:lnTo>
                <a:lnTo>
                  <a:pt x="786814" y="271780"/>
                </a:lnTo>
                <a:lnTo>
                  <a:pt x="791552" y="278130"/>
                </a:lnTo>
                <a:lnTo>
                  <a:pt x="261489" y="278130"/>
                </a:lnTo>
                <a:lnTo>
                  <a:pt x="269846" y="289560"/>
                </a:lnTo>
                <a:lnTo>
                  <a:pt x="275821" y="302260"/>
                </a:lnTo>
                <a:lnTo>
                  <a:pt x="279410" y="314960"/>
                </a:lnTo>
                <a:lnTo>
                  <a:pt x="280607" y="328930"/>
                </a:lnTo>
                <a:lnTo>
                  <a:pt x="279202" y="344170"/>
                </a:lnTo>
                <a:lnTo>
                  <a:pt x="274990" y="358140"/>
                </a:lnTo>
                <a:lnTo>
                  <a:pt x="267969" y="370840"/>
                </a:lnTo>
                <a:lnTo>
                  <a:pt x="265020" y="374650"/>
                </a:lnTo>
                <a:close/>
              </a:path>
              <a:path w="922655" h="952500">
                <a:moveTo>
                  <a:pt x="845888" y="495300"/>
                </a:moveTo>
                <a:lnTo>
                  <a:pt x="803019" y="482600"/>
                </a:lnTo>
                <a:lnTo>
                  <a:pt x="775234" y="449580"/>
                </a:lnTo>
                <a:lnTo>
                  <a:pt x="769205" y="419100"/>
                </a:lnTo>
                <a:lnTo>
                  <a:pt x="769205" y="302260"/>
                </a:lnTo>
                <a:lnTo>
                  <a:pt x="768559" y="300990"/>
                </a:lnTo>
                <a:lnTo>
                  <a:pt x="733483" y="278130"/>
                </a:lnTo>
                <a:lnTo>
                  <a:pt x="791552" y="278130"/>
                </a:lnTo>
                <a:lnTo>
                  <a:pt x="794830" y="284480"/>
                </a:lnTo>
                <a:lnTo>
                  <a:pt x="798251" y="290830"/>
                </a:lnTo>
                <a:lnTo>
                  <a:pt x="800141" y="298450"/>
                </a:lnTo>
                <a:lnTo>
                  <a:pt x="800141" y="419100"/>
                </a:lnTo>
                <a:lnTo>
                  <a:pt x="801071" y="427990"/>
                </a:lnTo>
                <a:lnTo>
                  <a:pt x="828120" y="461010"/>
                </a:lnTo>
                <a:lnTo>
                  <a:pt x="845960" y="464820"/>
                </a:lnTo>
                <a:lnTo>
                  <a:pt x="907389" y="464820"/>
                </a:lnTo>
                <a:lnTo>
                  <a:pt x="900105" y="473710"/>
                </a:lnTo>
                <a:lnTo>
                  <a:pt x="888757" y="482600"/>
                </a:lnTo>
                <a:lnTo>
                  <a:pt x="875733" y="490220"/>
                </a:lnTo>
                <a:lnTo>
                  <a:pt x="861341" y="494030"/>
                </a:lnTo>
                <a:lnTo>
                  <a:pt x="845888" y="495300"/>
                </a:lnTo>
                <a:close/>
              </a:path>
              <a:path w="922655" h="952500">
                <a:moveTo>
                  <a:pt x="718720" y="952500"/>
                </a:moveTo>
                <a:lnTo>
                  <a:pt x="676612" y="939800"/>
                </a:lnTo>
                <a:lnTo>
                  <a:pt x="663642" y="928370"/>
                </a:lnTo>
                <a:lnTo>
                  <a:pt x="654207" y="916940"/>
                </a:lnTo>
                <a:lnTo>
                  <a:pt x="647471" y="904240"/>
                </a:lnTo>
                <a:lnTo>
                  <a:pt x="643431" y="890270"/>
                </a:lnTo>
                <a:lnTo>
                  <a:pt x="642084" y="875030"/>
                </a:lnTo>
                <a:lnTo>
                  <a:pt x="643278" y="862330"/>
                </a:lnTo>
                <a:lnTo>
                  <a:pt x="646861" y="849630"/>
                </a:lnTo>
                <a:lnTo>
                  <a:pt x="652834" y="836930"/>
                </a:lnTo>
                <a:lnTo>
                  <a:pt x="661201" y="825500"/>
                </a:lnTo>
                <a:lnTo>
                  <a:pt x="196051" y="825500"/>
                </a:lnTo>
                <a:lnTo>
                  <a:pt x="141248" y="817880"/>
                </a:lnTo>
                <a:lnTo>
                  <a:pt x="90889" y="797560"/>
                </a:lnTo>
                <a:lnTo>
                  <a:pt x="47945" y="763270"/>
                </a:lnTo>
                <a:lnTo>
                  <a:pt x="16102" y="717550"/>
                </a:lnTo>
                <a:lnTo>
                  <a:pt x="1059" y="664210"/>
                </a:lnTo>
                <a:lnTo>
                  <a:pt x="0" y="532130"/>
                </a:lnTo>
                <a:lnTo>
                  <a:pt x="1558" y="516890"/>
                </a:lnTo>
                <a:lnTo>
                  <a:pt x="22466" y="477520"/>
                </a:lnTo>
                <a:lnTo>
                  <a:pt x="61230" y="457200"/>
                </a:lnTo>
                <a:lnTo>
                  <a:pt x="76683" y="455930"/>
                </a:lnTo>
                <a:lnTo>
                  <a:pt x="92136" y="457200"/>
                </a:lnTo>
                <a:lnTo>
                  <a:pt x="130900" y="477520"/>
                </a:lnTo>
                <a:lnTo>
                  <a:pt x="76659" y="486410"/>
                </a:lnTo>
                <a:lnTo>
                  <a:pt x="67422" y="487680"/>
                </a:lnTo>
                <a:lnTo>
                  <a:pt x="34447" y="514350"/>
                </a:lnTo>
                <a:lnTo>
                  <a:pt x="30840" y="532130"/>
                </a:lnTo>
                <a:lnTo>
                  <a:pt x="30912" y="647700"/>
                </a:lnTo>
                <a:lnTo>
                  <a:pt x="38320" y="690880"/>
                </a:lnTo>
                <a:lnTo>
                  <a:pt x="60138" y="730250"/>
                </a:lnTo>
                <a:lnTo>
                  <a:pt x="93664" y="762000"/>
                </a:lnTo>
                <a:lnTo>
                  <a:pt x="134561" y="783590"/>
                </a:lnTo>
                <a:lnTo>
                  <a:pt x="179939" y="793750"/>
                </a:lnTo>
                <a:lnTo>
                  <a:pt x="196027" y="795020"/>
                </a:lnTo>
                <a:lnTo>
                  <a:pt x="702067" y="795020"/>
                </a:lnTo>
                <a:lnTo>
                  <a:pt x="706015" y="796290"/>
                </a:lnTo>
                <a:lnTo>
                  <a:pt x="715059" y="805180"/>
                </a:lnTo>
                <a:lnTo>
                  <a:pt x="715059" y="815340"/>
                </a:lnTo>
                <a:lnTo>
                  <a:pt x="686324" y="843280"/>
                </a:lnTo>
                <a:lnTo>
                  <a:pt x="680455" y="850900"/>
                </a:lnTo>
                <a:lnTo>
                  <a:pt x="676269" y="858520"/>
                </a:lnTo>
                <a:lnTo>
                  <a:pt x="673760" y="867410"/>
                </a:lnTo>
                <a:lnTo>
                  <a:pt x="672925" y="875030"/>
                </a:lnTo>
                <a:lnTo>
                  <a:pt x="673719" y="883920"/>
                </a:lnTo>
                <a:lnTo>
                  <a:pt x="676099" y="892810"/>
                </a:lnTo>
                <a:lnTo>
                  <a:pt x="680062" y="900430"/>
                </a:lnTo>
                <a:lnTo>
                  <a:pt x="685606" y="906780"/>
                </a:lnTo>
                <a:lnTo>
                  <a:pt x="686300" y="908050"/>
                </a:lnTo>
                <a:lnTo>
                  <a:pt x="693478" y="913130"/>
                </a:lnTo>
                <a:lnTo>
                  <a:pt x="701448" y="918210"/>
                </a:lnTo>
                <a:lnTo>
                  <a:pt x="709943" y="920750"/>
                </a:lnTo>
                <a:lnTo>
                  <a:pt x="781879" y="920750"/>
                </a:lnTo>
                <a:lnTo>
                  <a:pt x="772913" y="929640"/>
                </a:lnTo>
                <a:lnTo>
                  <a:pt x="771956" y="930910"/>
                </a:lnTo>
                <a:lnTo>
                  <a:pt x="760078" y="939800"/>
                </a:lnTo>
                <a:lnTo>
                  <a:pt x="746971" y="946150"/>
                </a:lnTo>
                <a:lnTo>
                  <a:pt x="733047" y="951230"/>
                </a:lnTo>
                <a:lnTo>
                  <a:pt x="718720" y="952500"/>
                </a:lnTo>
                <a:close/>
              </a:path>
              <a:path w="922655" h="952500">
                <a:moveTo>
                  <a:pt x="706613" y="703580"/>
                </a:moveTo>
                <a:lnTo>
                  <a:pt x="188319" y="703580"/>
                </a:lnTo>
                <a:lnTo>
                  <a:pt x="173616" y="701040"/>
                </a:lnTo>
                <a:lnTo>
                  <a:pt x="135805" y="679450"/>
                </a:lnTo>
                <a:lnTo>
                  <a:pt x="127790" y="666750"/>
                </a:lnTo>
                <a:lnTo>
                  <a:pt x="124368" y="660400"/>
                </a:lnTo>
                <a:lnTo>
                  <a:pt x="122478" y="652780"/>
                </a:lnTo>
                <a:lnTo>
                  <a:pt x="122478" y="532130"/>
                </a:lnTo>
                <a:lnTo>
                  <a:pt x="121548" y="523240"/>
                </a:lnTo>
                <a:lnTo>
                  <a:pt x="94499" y="490220"/>
                </a:lnTo>
                <a:lnTo>
                  <a:pt x="76659" y="486410"/>
                </a:lnTo>
                <a:lnTo>
                  <a:pt x="138184" y="486410"/>
                </a:lnTo>
                <a:lnTo>
                  <a:pt x="140265" y="488950"/>
                </a:lnTo>
                <a:lnTo>
                  <a:pt x="147337" y="501650"/>
                </a:lnTo>
                <a:lnTo>
                  <a:pt x="151808" y="516890"/>
                </a:lnTo>
                <a:lnTo>
                  <a:pt x="153367" y="532130"/>
                </a:lnTo>
                <a:lnTo>
                  <a:pt x="153367" y="648970"/>
                </a:lnTo>
                <a:lnTo>
                  <a:pt x="154013" y="651510"/>
                </a:lnTo>
                <a:lnTo>
                  <a:pt x="189089" y="673100"/>
                </a:lnTo>
                <a:lnTo>
                  <a:pt x="704484" y="673100"/>
                </a:lnTo>
                <a:lnTo>
                  <a:pt x="708121" y="676910"/>
                </a:lnTo>
                <a:lnTo>
                  <a:pt x="711423" y="679450"/>
                </a:lnTo>
                <a:lnTo>
                  <a:pt x="713528" y="683260"/>
                </a:lnTo>
                <a:lnTo>
                  <a:pt x="713528" y="695960"/>
                </a:lnTo>
                <a:lnTo>
                  <a:pt x="706613" y="703580"/>
                </a:lnTo>
                <a:close/>
              </a:path>
              <a:path w="922655" h="952500">
                <a:moveTo>
                  <a:pt x="704484" y="673100"/>
                </a:moveTo>
                <a:lnTo>
                  <a:pt x="661178" y="673100"/>
                </a:lnTo>
                <a:lnTo>
                  <a:pt x="652824" y="661670"/>
                </a:lnTo>
                <a:lnTo>
                  <a:pt x="646858" y="648970"/>
                </a:lnTo>
                <a:lnTo>
                  <a:pt x="643278" y="636270"/>
                </a:lnTo>
                <a:lnTo>
                  <a:pt x="642084" y="622300"/>
                </a:lnTo>
                <a:lnTo>
                  <a:pt x="643489" y="608330"/>
                </a:lnTo>
                <a:lnTo>
                  <a:pt x="664551" y="567690"/>
                </a:lnTo>
                <a:lnTo>
                  <a:pt x="704123" y="547370"/>
                </a:lnTo>
                <a:lnTo>
                  <a:pt x="718768" y="546100"/>
                </a:lnTo>
                <a:lnTo>
                  <a:pt x="733410" y="547370"/>
                </a:lnTo>
                <a:lnTo>
                  <a:pt x="747614" y="551180"/>
                </a:lnTo>
                <a:lnTo>
                  <a:pt x="760944" y="558800"/>
                </a:lnTo>
                <a:lnTo>
                  <a:pt x="772961" y="567690"/>
                </a:lnTo>
                <a:lnTo>
                  <a:pt x="781884" y="576580"/>
                </a:lnTo>
                <a:lnTo>
                  <a:pt x="718696" y="576580"/>
                </a:lnTo>
                <a:lnTo>
                  <a:pt x="709947" y="577850"/>
                </a:lnTo>
                <a:lnTo>
                  <a:pt x="676254" y="604520"/>
                </a:lnTo>
                <a:lnTo>
                  <a:pt x="672901" y="622300"/>
                </a:lnTo>
                <a:lnTo>
                  <a:pt x="673740" y="631190"/>
                </a:lnTo>
                <a:lnTo>
                  <a:pt x="676254" y="640080"/>
                </a:lnTo>
                <a:lnTo>
                  <a:pt x="680442" y="647700"/>
                </a:lnTo>
                <a:lnTo>
                  <a:pt x="686300" y="654050"/>
                </a:lnTo>
                <a:lnTo>
                  <a:pt x="704484" y="673100"/>
                </a:lnTo>
                <a:close/>
              </a:path>
              <a:path w="922655" h="952500">
                <a:moveTo>
                  <a:pt x="781879" y="920750"/>
                </a:moveTo>
                <a:lnTo>
                  <a:pt x="727233" y="920750"/>
                </a:lnTo>
                <a:lnTo>
                  <a:pt x="735528" y="918210"/>
                </a:lnTo>
                <a:lnTo>
                  <a:pt x="743339" y="914400"/>
                </a:lnTo>
                <a:lnTo>
                  <a:pt x="750422" y="908050"/>
                </a:lnTo>
                <a:lnTo>
                  <a:pt x="774694" y="883920"/>
                </a:lnTo>
                <a:lnTo>
                  <a:pt x="817060" y="840740"/>
                </a:lnTo>
                <a:lnTo>
                  <a:pt x="858013" y="800100"/>
                </a:lnTo>
                <a:lnTo>
                  <a:pt x="879457" y="779780"/>
                </a:lnTo>
                <a:lnTo>
                  <a:pt x="882256" y="777240"/>
                </a:lnTo>
                <a:lnTo>
                  <a:pt x="884338" y="773430"/>
                </a:lnTo>
                <a:lnTo>
                  <a:pt x="885295" y="772160"/>
                </a:lnTo>
                <a:lnTo>
                  <a:pt x="885869" y="770890"/>
                </a:lnTo>
                <a:lnTo>
                  <a:pt x="886060" y="770890"/>
                </a:lnTo>
                <a:lnTo>
                  <a:pt x="887927" y="768350"/>
                </a:lnTo>
                <a:lnTo>
                  <a:pt x="889386" y="764540"/>
                </a:lnTo>
                <a:lnTo>
                  <a:pt x="891276" y="756920"/>
                </a:lnTo>
                <a:lnTo>
                  <a:pt x="891779" y="753110"/>
                </a:lnTo>
                <a:lnTo>
                  <a:pt x="891779" y="745490"/>
                </a:lnTo>
                <a:lnTo>
                  <a:pt x="891276" y="740410"/>
                </a:lnTo>
                <a:lnTo>
                  <a:pt x="889482" y="734060"/>
                </a:lnTo>
                <a:lnTo>
                  <a:pt x="888190" y="730250"/>
                </a:lnTo>
                <a:lnTo>
                  <a:pt x="886539" y="727710"/>
                </a:lnTo>
                <a:lnTo>
                  <a:pt x="885869" y="726440"/>
                </a:lnTo>
                <a:lnTo>
                  <a:pt x="885271" y="725170"/>
                </a:lnTo>
                <a:lnTo>
                  <a:pt x="884768" y="725170"/>
                </a:lnTo>
                <a:lnTo>
                  <a:pt x="884338" y="723900"/>
                </a:lnTo>
                <a:lnTo>
                  <a:pt x="882184" y="721360"/>
                </a:lnTo>
                <a:lnTo>
                  <a:pt x="880844" y="718820"/>
                </a:lnTo>
                <a:lnTo>
                  <a:pt x="880222" y="718820"/>
                </a:lnTo>
                <a:lnTo>
                  <a:pt x="849101" y="685800"/>
                </a:lnTo>
                <a:lnTo>
                  <a:pt x="816456" y="654050"/>
                </a:lnTo>
                <a:lnTo>
                  <a:pt x="783412" y="622300"/>
                </a:lnTo>
                <a:lnTo>
                  <a:pt x="751092" y="590550"/>
                </a:lnTo>
                <a:lnTo>
                  <a:pt x="743914" y="584200"/>
                </a:lnTo>
                <a:lnTo>
                  <a:pt x="735944" y="580390"/>
                </a:lnTo>
                <a:lnTo>
                  <a:pt x="727449" y="577850"/>
                </a:lnTo>
                <a:lnTo>
                  <a:pt x="718696" y="576580"/>
                </a:lnTo>
                <a:lnTo>
                  <a:pt x="781884" y="576580"/>
                </a:lnTo>
                <a:lnTo>
                  <a:pt x="900440" y="694690"/>
                </a:lnTo>
                <a:lnTo>
                  <a:pt x="903239" y="698500"/>
                </a:lnTo>
                <a:lnTo>
                  <a:pt x="904364" y="699770"/>
                </a:lnTo>
                <a:lnTo>
                  <a:pt x="905560" y="701040"/>
                </a:lnTo>
                <a:lnTo>
                  <a:pt x="907642" y="703580"/>
                </a:lnTo>
                <a:lnTo>
                  <a:pt x="908718" y="704850"/>
                </a:lnTo>
                <a:lnTo>
                  <a:pt x="911183" y="708660"/>
                </a:lnTo>
                <a:lnTo>
                  <a:pt x="912307" y="711200"/>
                </a:lnTo>
                <a:lnTo>
                  <a:pt x="913121" y="712470"/>
                </a:lnTo>
                <a:lnTo>
                  <a:pt x="913552" y="712470"/>
                </a:lnTo>
                <a:lnTo>
                  <a:pt x="916375" y="718820"/>
                </a:lnTo>
                <a:lnTo>
                  <a:pt x="918600" y="723900"/>
                </a:lnTo>
                <a:lnTo>
                  <a:pt x="921758" y="736600"/>
                </a:lnTo>
                <a:lnTo>
                  <a:pt x="922644" y="742950"/>
                </a:lnTo>
                <a:lnTo>
                  <a:pt x="922644" y="755650"/>
                </a:lnTo>
                <a:lnTo>
                  <a:pt x="911159" y="788670"/>
                </a:lnTo>
                <a:lnTo>
                  <a:pt x="908671" y="792480"/>
                </a:lnTo>
                <a:lnTo>
                  <a:pt x="906733" y="795020"/>
                </a:lnTo>
                <a:lnTo>
                  <a:pt x="904579" y="798830"/>
                </a:lnTo>
                <a:lnTo>
                  <a:pt x="902282" y="801370"/>
                </a:lnTo>
                <a:lnTo>
                  <a:pt x="781879" y="920750"/>
                </a:lnTo>
                <a:close/>
              </a:path>
            </a:pathLst>
          </a:custGeom>
          <a:solidFill>
            <a:srgbClr val="007D97"/>
          </a:solidFill>
        </p:spPr>
        <p:txBody>
          <a:bodyPr wrap="square" lIns="0" tIns="0" rIns="0" bIns="0" rtlCol="0"/>
          <a:lstStyle/>
          <a:p>
            <a:endParaRPr sz="1200" dirty="0">
              <a:latin typeface="하나 B" panose="02020603020101020101" pitchFamily="18" charset="-127"/>
              <a:ea typeface="하나 B" panose="02020603020101020101" pitchFamily="18" charset="-127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90557" y="2520317"/>
            <a:ext cx="620530" cy="477218"/>
          </a:xfrm>
          <a:custGeom>
            <a:avLst/>
            <a:gdLst/>
            <a:ahLst/>
            <a:cxnLst/>
            <a:rect l="l" t="t" r="r" b="b"/>
            <a:pathLst>
              <a:path w="971550" h="866139">
                <a:moveTo>
                  <a:pt x="792416" y="247802"/>
                </a:moveTo>
                <a:lnTo>
                  <a:pt x="605790" y="247802"/>
                </a:lnTo>
                <a:lnTo>
                  <a:pt x="605790" y="0"/>
                </a:lnTo>
                <a:lnTo>
                  <a:pt x="365734" y="0"/>
                </a:lnTo>
                <a:lnTo>
                  <a:pt x="365734" y="247802"/>
                </a:lnTo>
                <a:lnTo>
                  <a:pt x="179044" y="247802"/>
                </a:lnTo>
                <a:lnTo>
                  <a:pt x="485724" y="613854"/>
                </a:lnTo>
                <a:lnTo>
                  <a:pt x="792416" y="247802"/>
                </a:lnTo>
                <a:close/>
              </a:path>
              <a:path w="971550" h="866139">
                <a:moveTo>
                  <a:pt x="971537" y="488061"/>
                </a:moveTo>
                <a:lnTo>
                  <a:pt x="715797" y="488061"/>
                </a:lnTo>
                <a:lnTo>
                  <a:pt x="661441" y="552856"/>
                </a:lnTo>
                <a:lnTo>
                  <a:pt x="849591" y="552856"/>
                </a:lnTo>
                <a:lnTo>
                  <a:pt x="849591" y="796912"/>
                </a:lnTo>
                <a:lnTo>
                  <a:pt x="121907" y="796912"/>
                </a:lnTo>
                <a:lnTo>
                  <a:pt x="121907" y="552856"/>
                </a:lnTo>
                <a:lnTo>
                  <a:pt x="310045" y="552856"/>
                </a:lnTo>
                <a:lnTo>
                  <a:pt x="255689" y="488061"/>
                </a:lnTo>
                <a:lnTo>
                  <a:pt x="0" y="488061"/>
                </a:lnTo>
                <a:lnTo>
                  <a:pt x="0" y="865517"/>
                </a:lnTo>
                <a:lnTo>
                  <a:pt x="971537" y="865517"/>
                </a:lnTo>
                <a:lnTo>
                  <a:pt x="971537" y="488061"/>
                </a:lnTo>
                <a:close/>
              </a:path>
            </a:pathLst>
          </a:custGeom>
          <a:solidFill>
            <a:srgbClr val="007D9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8" name="object 48"/>
          <p:cNvSpPr txBox="1"/>
          <p:nvPr/>
        </p:nvSpPr>
        <p:spPr>
          <a:xfrm>
            <a:off x="5722590" y="4216405"/>
            <a:ext cx="1733973" cy="329215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spcBef>
                <a:spcPts val="87"/>
              </a:spcBef>
            </a:pPr>
            <a:r>
              <a:rPr lang="ko-KR" altLang="en-US" sz="2067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환율 계산기</a:t>
            </a:r>
            <a:endParaRPr sz="2067" dirty="0"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16050" y="4218955"/>
            <a:ext cx="2645410" cy="329215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spcBef>
                <a:spcPts val="87"/>
              </a:spcBef>
            </a:pPr>
            <a:r>
              <a:rPr lang="en-US" sz="2067" spc="143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</a:t>
            </a:r>
            <a:r>
              <a:rPr sz="2067" spc="143" dirty="0" err="1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실시간</a:t>
            </a:r>
            <a:r>
              <a:rPr sz="2067" spc="143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</a:t>
            </a:r>
            <a:r>
              <a:rPr sz="2067" spc="160" dirty="0" err="1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환율</a:t>
            </a:r>
            <a:r>
              <a:rPr lang="ko-KR" altLang="en-US" sz="2067" spc="160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동향</a:t>
            </a:r>
            <a:r>
              <a:rPr sz="2067" spc="110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</a:t>
            </a:r>
            <a:r>
              <a:rPr sz="2067" spc="143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조회</a:t>
            </a:r>
            <a:endParaRPr sz="2067" dirty="0"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703240" y="2613215"/>
            <a:ext cx="2030288" cy="326222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>
              <a:spcBef>
                <a:spcPts val="63"/>
              </a:spcBef>
            </a:pPr>
            <a:r>
              <a:rPr sz="2067" spc="113" dirty="0" err="1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비대면</a:t>
            </a:r>
            <a:r>
              <a:rPr sz="2067" spc="87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</a:t>
            </a:r>
            <a:r>
              <a:rPr lang="ko-KR" altLang="en-US" sz="2067" spc="87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외화 </a:t>
            </a:r>
            <a:r>
              <a:rPr sz="2067" spc="117" dirty="0" err="1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환전</a:t>
            </a:r>
            <a:endParaRPr sz="2067" dirty="0"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558746" y="2611719"/>
            <a:ext cx="2241292" cy="329215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spcBef>
                <a:spcPts val="87"/>
              </a:spcBef>
            </a:pPr>
            <a:r>
              <a:rPr lang="ko-KR" altLang="en-US" sz="2067" spc="140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해외</a:t>
            </a:r>
            <a:r>
              <a:rPr sz="2067" spc="140" dirty="0" err="1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송금</a:t>
            </a:r>
            <a:r>
              <a:rPr lang="en-US" sz="2067" spc="140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/</a:t>
            </a:r>
            <a:r>
              <a:rPr lang="ko-KR" altLang="en-US" sz="2067" spc="140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예약송금</a:t>
            </a:r>
            <a:endParaRPr sz="2067" dirty="0"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378036" y="4173451"/>
            <a:ext cx="1394883" cy="329215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spcBef>
                <a:spcPts val="87"/>
              </a:spcBef>
            </a:pPr>
            <a:r>
              <a:rPr sz="2067" spc="140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다국어</a:t>
            </a:r>
            <a:r>
              <a:rPr sz="2067" spc="97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</a:t>
            </a:r>
            <a:r>
              <a:rPr sz="2067" spc="140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지원</a:t>
            </a:r>
            <a:endParaRPr sz="2067" dirty="0"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  <p:pic>
        <p:nvPicPr>
          <p:cNvPr id="76" name="그림 75">
            <a:extLst>
              <a:ext uri="{FF2B5EF4-FFF2-40B4-BE49-F238E27FC236}">
                <a16:creationId xmlns:a16="http://schemas.microsoft.com/office/drawing/2014/main" id="{AFAE4109-EEEB-7402-E8D9-D6CA61EE5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255" y="4106811"/>
            <a:ext cx="505063" cy="581409"/>
          </a:xfrm>
          <a:prstGeom prst="rect">
            <a:avLst/>
          </a:prstGeom>
        </p:spPr>
      </p:pic>
      <p:pic>
        <p:nvPicPr>
          <p:cNvPr id="80" name="그림 79">
            <a:extLst>
              <a:ext uri="{FF2B5EF4-FFF2-40B4-BE49-F238E27FC236}">
                <a16:creationId xmlns:a16="http://schemas.microsoft.com/office/drawing/2014/main" id="{558291DD-0FC5-49DE-D9AC-1BED2B800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88" y="4004997"/>
            <a:ext cx="557282" cy="646845"/>
          </a:xfrm>
          <a:prstGeom prst="rect">
            <a:avLst/>
          </a:prstGeom>
        </p:spPr>
      </p:pic>
      <p:grpSp>
        <p:nvGrpSpPr>
          <p:cNvPr id="14" name="object 45">
            <a:extLst>
              <a:ext uri="{FF2B5EF4-FFF2-40B4-BE49-F238E27FC236}">
                <a16:creationId xmlns:a16="http://schemas.microsoft.com/office/drawing/2014/main" id="{A25CA0CE-4D48-B2C5-B9A0-4B5CD8DA9ABF}"/>
              </a:ext>
            </a:extLst>
          </p:cNvPr>
          <p:cNvGrpSpPr/>
          <p:nvPr/>
        </p:nvGrpSpPr>
        <p:grpSpPr>
          <a:xfrm>
            <a:off x="8466515" y="2563092"/>
            <a:ext cx="515757" cy="503605"/>
            <a:chOff x="12508686" y="3576492"/>
            <a:chExt cx="933450" cy="933450"/>
          </a:xfrm>
        </p:grpSpPr>
        <p:sp>
          <p:nvSpPr>
            <p:cNvPr id="15" name="object 46">
              <a:extLst>
                <a:ext uri="{FF2B5EF4-FFF2-40B4-BE49-F238E27FC236}">
                  <a16:creationId xmlns:a16="http://schemas.microsoft.com/office/drawing/2014/main" id="{4D9B7EBD-1C11-DC2C-1F8C-A9FDA342F73D}"/>
                </a:ext>
              </a:extLst>
            </p:cNvPr>
            <p:cNvSpPr/>
            <p:nvPr/>
          </p:nvSpPr>
          <p:spPr>
            <a:xfrm>
              <a:off x="12508686" y="3576492"/>
              <a:ext cx="933450" cy="933450"/>
            </a:xfrm>
            <a:custGeom>
              <a:avLst/>
              <a:gdLst/>
              <a:ahLst/>
              <a:cxnLst/>
              <a:rect l="l" t="t" r="r" b="b"/>
              <a:pathLst>
                <a:path w="933450" h="933450">
                  <a:moveTo>
                    <a:pt x="320873" y="641746"/>
                  </a:moveTo>
                  <a:lnTo>
                    <a:pt x="273523" y="638260"/>
                  </a:lnTo>
                  <a:lnTo>
                    <a:pt x="228308" y="628137"/>
                  </a:lnTo>
                  <a:lnTo>
                    <a:pt x="185729" y="611875"/>
                  </a:lnTo>
                  <a:lnTo>
                    <a:pt x="146285" y="589977"/>
                  </a:lnTo>
                  <a:lnTo>
                    <a:pt x="110476" y="562941"/>
                  </a:lnTo>
                  <a:lnTo>
                    <a:pt x="78804" y="531269"/>
                  </a:lnTo>
                  <a:lnTo>
                    <a:pt x="51769" y="495461"/>
                  </a:lnTo>
                  <a:lnTo>
                    <a:pt x="29870" y="456017"/>
                  </a:lnTo>
                  <a:lnTo>
                    <a:pt x="13609" y="413437"/>
                  </a:lnTo>
                  <a:lnTo>
                    <a:pt x="3485" y="368223"/>
                  </a:lnTo>
                  <a:lnTo>
                    <a:pt x="0" y="320873"/>
                  </a:lnTo>
                  <a:lnTo>
                    <a:pt x="3485" y="273523"/>
                  </a:lnTo>
                  <a:lnTo>
                    <a:pt x="13609" y="228308"/>
                  </a:lnTo>
                  <a:lnTo>
                    <a:pt x="29870" y="185729"/>
                  </a:lnTo>
                  <a:lnTo>
                    <a:pt x="51769" y="146285"/>
                  </a:lnTo>
                  <a:lnTo>
                    <a:pt x="78804" y="110476"/>
                  </a:lnTo>
                  <a:lnTo>
                    <a:pt x="110476" y="78804"/>
                  </a:lnTo>
                  <a:lnTo>
                    <a:pt x="146285" y="51769"/>
                  </a:lnTo>
                  <a:lnTo>
                    <a:pt x="185729" y="29870"/>
                  </a:lnTo>
                  <a:lnTo>
                    <a:pt x="228308" y="13609"/>
                  </a:lnTo>
                  <a:lnTo>
                    <a:pt x="273523" y="3485"/>
                  </a:lnTo>
                  <a:lnTo>
                    <a:pt x="320873" y="0"/>
                  </a:lnTo>
                  <a:lnTo>
                    <a:pt x="368223" y="3485"/>
                  </a:lnTo>
                  <a:lnTo>
                    <a:pt x="413437" y="13609"/>
                  </a:lnTo>
                  <a:lnTo>
                    <a:pt x="456017" y="29870"/>
                  </a:lnTo>
                  <a:lnTo>
                    <a:pt x="495461" y="51769"/>
                  </a:lnTo>
                  <a:lnTo>
                    <a:pt x="504165" y="58340"/>
                  </a:lnTo>
                  <a:lnTo>
                    <a:pt x="320873" y="58340"/>
                  </a:lnTo>
                  <a:lnTo>
                    <a:pt x="273740" y="62577"/>
                  </a:lnTo>
                  <a:lnTo>
                    <a:pt x="229356" y="74790"/>
                  </a:lnTo>
                  <a:lnTo>
                    <a:pt x="188466" y="94233"/>
                  </a:lnTo>
                  <a:lnTo>
                    <a:pt x="151817" y="120157"/>
                  </a:lnTo>
                  <a:lnTo>
                    <a:pt x="120157" y="151817"/>
                  </a:lnTo>
                  <a:lnTo>
                    <a:pt x="94233" y="188466"/>
                  </a:lnTo>
                  <a:lnTo>
                    <a:pt x="74790" y="229356"/>
                  </a:lnTo>
                  <a:lnTo>
                    <a:pt x="62577" y="273740"/>
                  </a:lnTo>
                  <a:lnTo>
                    <a:pt x="58340" y="320873"/>
                  </a:lnTo>
                  <a:lnTo>
                    <a:pt x="62577" y="368005"/>
                  </a:lnTo>
                  <a:lnTo>
                    <a:pt x="74790" y="412390"/>
                  </a:lnTo>
                  <a:lnTo>
                    <a:pt x="94233" y="453280"/>
                  </a:lnTo>
                  <a:lnTo>
                    <a:pt x="120157" y="489929"/>
                  </a:lnTo>
                  <a:lnTo>
                    <a:pt x="151817" y="521589"/>
                  </a:lnTo>
                  <a:lnTo>
                    <a:pt x="188466" y="547513"/>
                  </a:lnTo>
                  <a:lnTo>
                    <a:pt x="229356" y="566955"/>
                  </a:lnTo>
                  <a:lnTo>
                    <a:pt x="273740" y="579169"/>
                  </a:lnTo>
                  <a:lnTo>
                    <a:pt x="320873" y="583406"/>
                  </a:lnTo>
                  <a:lnTo>
                    <a:pt x="503053" y="583406"/>
                  </a:lnTo>
                  <a:lnTo>
                    <a:pt x="481469" y="598514"/>
                  </a:lnTo>
                  <a:lnTo>
                    <a:pt x="431822" y="621929"/>
                  </a:lnTo>
                  <a:lnTo>
                    <a:pt x="377996" y="636641"/>
                  </a:lnTo>
                  <a:lnTo>
                    <a:pt x="320873" y="641746"/>
                  </a:lnTo>
                  <a:close/>
                </a:path>
                <a:path w="933450" h="933450">
                  <a:moveTo>
                    <a:pt x="503053" y="583406"/>
                  </a:moveTo>
                  <a:lnTo>
                    <a:pt x="320873" y="583406"/>
                  </a:lnTo>
                  <a:lnTo>
                    <a:pt x="368005" y="579169"/>
                  </a:lnTo>
                  <a:lnTo>
                    <a:pt x="412390" y="566955"/>
                  </a:lnTo>
                  <a:lnTo>
                    <a:pt x="453280" y="547513"/>
                  </a:lnTo>
                  <a:lnTo>
                    <a:pt x="489929" y="521589"/>
                  </a:lnTo>
                  <a:lnTo>
                    <a:pt x="521589" y="489929"/>
                  </a:lnTo>
                  <a:lnTo>
                    <a:pt x="547513" y="453280"/>
                  </a:lnTo>
                  <a:lnTo>
                    <a:pt x="566955" y="412390"/>
                  </a:lnTo>
                  <a:lnTo>
                    <a:pt x="579169" y="368005"/>
                  </a:lnTo>
                  <a:lnTo>
                    <a:pt x="583406" y="320873"/>
                  </a:lnTo>
                  <a:lnTo>
                    <a:pt x="579169" y="273740"/>
                  </a:lnTo>
                  <a:lnTo>
                    <a:pt x="566955" y="229356"/>
                  </a:lnTo>
                  <a:lnTo>
                    <a:pt x="547513" y="188466"/>
                  </a:lnTo>
                  <a:lnTo>
                    <a:pt x="521589" y="151817"/>
                  </a:lnTo>
                  <a:lnTo>
                    <a:pt x="489929" y="120157"/>
                  </a:lnTo>
                  <a:lnTo>
                    <a:pt x="453280" y="94233"/>
                  </a:lnTo>
                  <a:lnTo>
                    <a:pt x="412390" y="74790"/>
                  </a:lnTo>
                  <a:lnTo>
                    <a:pt x="368005" y="62577"/>
                  </a:lnTo>
                  <a:lnTo>
                    <a:pt x="320873" y="58340"/>
                  </a:lnTo>
                  <a:lnTo>
                    <a:pt x="504165" y="58340"/>
                  </a:lnTo>
                  <a:lnTo>
                    <a:pt x="562941" y="110476"/>
                  </a:lnTo>
                  <a:lnTo>
                    <a:pt x="589977" y="146285"/>
                  </a:lnTo>
                  <a:lnTo>
                    <a:pt x="611875" y="185729"/>
                  </a:lnTo>
                  <a:lnTo>
                    <a:pt x="628137" y="228308"/>
                  </a:lnTo>
                  <a:lnTo>
                    <a:pt x="638260" y="273523"/>
                  </a:lnTo>
                  <a:lnTo>
                    <a:pt x="641746" y="320873"/>
                  </a:lnTo>
                  <a:lnTo>
                    <a:pt x="636641" y="377996"/>
                  </a:lnTo>
                  <a:lnTo>
                    <a:pt x="621929" y="431822"/>
                  </a:lnTo>
                  <a:lnTo>
                    <a:pt x="598514" y="481469"/>
                  </a:lnTo>
                  <a:lnTo>
                    <a:pt x="567304" y="526057"/>
                  </a:lnTo>
                  <a:lnTo>
                    <a:pt x="608550" y="567304"/>
                  </a:lnTo>
                  <a:lnTo>
                    <a:pt x="526057" y="567304"/>
                  </a:lnTo>
                  <a:lnTo>
                    <a:pt x="503053" y="583406"/>
                  </a:lnTo>
                  <a:close/>
                </a:path>
                <a:path w="933450" h="933450">
                  <a:moveTo>
                    <a:pt x="725162" y="574421"/>
                  </a:moveTo>
                  <a:lnTo>
                    <a:pt x="615668" y="574421"/>
                  </a:lnTo>
                  <a:lnTo>
                    <a:pt x="649507" y="561774"/>
                  </a:lnTo>
                  <a:lnTo>
                    <a:pt x="685126" y="560423"/>
                  </a:lnTo>
                  <a:lnTo>
                    <a:pt x="719569" y="570454"/>
                  </a:lnTo>
                  <a:lnTo>
                    <a:pt x="725162" y="574421"/>
                  </a:lnTo>
                  <a:close/>
                </a:path>
                <a:path w="933450" h="933450">
                  <a:moveTo>
                    <a:pt x="821785" y="933449"/>
                  </a:moveTo>
                  <a:lnTo>
                    <a:pt x="779011" y="925008"/>
                  </a:lnTo>
                  <a:lnTo>
                    <a:pt x="742770" y="900698"/>
                  </a:lnTo>
                  <a:lnTo>
                    <a:pt x="591952" y="749880"/>
                  </a:lnTo>
                  <a:lnTo>
                    <a:pt x="560387" y="685122"/>
                  </a:lnTo>
                  <a:lnTo>
                    <a:pt x="561732" y="649495"/>
                  </a:lnTo>
                  <a:lnTo>
                    <a:pt x="574392" y="615639"/>
                  </a:lnTo>
                  <a:lnTo>
                    <a:pt x="526057" y="567304"/>
                  </a:lnTo>
                  <a:lnTo>
                    <a:pt x="608550" y="567304"/>
                  </a:lnTo>
                  <a:lnTo>
                    <a:pt x="615668" y="574421"/>
                  </a:lnTo>
                  <a:lnTo>
                    <a:pt x="725162" y="574421"/>
                  </a:lnTo>
                  <a:lnTo>
                    <a:pt x="749880" y="591952"/>
                  </a:lnTo>
                  <a:lnTo>
                    <a:pt x="775550" y="617622"/>
                  </a:lnTo>
                  <a:lnTo>
                    <a:pt x="670916" y="617622"/>
                  </a:lnTo>
                  <a:lnTo>
                    <a:pt x="660724" y="618596"/>
                  </a:lnTo>
                  <a:lnTo>
                    <a:pt x="621500" y="650835"/>
                  </a:lnTo>
                  <a:lnTo>
                    <a:pt x="617600" y="670916"/>
                  </a:lnTo>
                  <a:lnTo>
                    <a:pt x="621500" y="690998"/>
                  </a:lnTo>
                  <a:lnTo>
                    <a:pt x="784068" y="859502"/>
                  </a:lnTo>
                  <a:lnTo>
                    <a:pt x="821785" y="875109"/>
                  </a:lnTo>
                  <a:lnTo>
                    <a:pt x="917969" y="875109"/>
                  </a:lnTo>
                  <a:lnTo>
                    <a:pt x="900698" y="900698"/>
                  </a:lnTo>
                  <a:lnTo>
                    <a:pt x="865199" y="924657"/>
                  </a:lnTo>
                  <a:lnTo>
                    <a:pt x="821785" y="933449"/>
                  </a:lnTo>
                  <a:close/>
                </a:path>
                <a:path w="933450" h="933450">
                  <a:moveTo>
                    <a:pt x="917969" y="875109"/>
                  </a:moveTo>
                  <a:lnTo>
                    <a:pt x="821785" y="875109"/>
                  </a:lnTo>
                  <a:lnTo>
                    <a:pt x="842522" y="870912"/>
                  </a:lnTo>
                  <a:lnTo>
                    <a:pt x="859473" y="859473"/>
                  </a:lnTo>
                  <a:lnTo>
                    <a:pt x="870912" y="842522"/>
                  </a:lnTo>
                  <a:lnTo>
                    <a:pt x="875109" y="821785"/>
                  </a:lnTo>
                  <a:lnTo>
                    <a:pt x="874065" y="811355"/>
                  </a:lnTo>
                  <a:lnTo>
                    <a:pt x="708634" y="633199"/>
                  </a:lnTo>
                  <a:lnTo>
                    <a:pt x="670916" y="617622"/>
                  </a:lnTo>
                  <a:lnTo>
                    <a:pt x="775550" y="617622"/>
                  </a:lnTo>
                  <a:lnTo>
                    <a:pt x="900749" y="742821"/>
                  </a:lnTo>
                  <a:lnTo>
                    <a:pt x="925008" y="779022"/>
                  </a:lnTo>
                  <a:lnTo>
                    <a:pt x="933449" y="821785"/>
                  </a:lnTo>
                  <a:lnTo>
                    <a:pt x="924657" y="865199"/>
                  </a:lnTo>
                  <a:lnTo>
                    <a:pt x="917969" y="875109"/>
                  </a:lnTo>
                  <a:close/>
                </a:path>
              </a:pathLst>
            </a:custGeom>
            <a:solidFill>
              <a:srgbClr val="007D9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3" name="object 47">
              <a:extLst>
                <a:ext uri="{FF2B5EF4-FFF2-40B4-BE49-F238E27FC236}">
                  <a16:creationId xmlns:a16="http://schemas.microsoft.com/office/drawing/2014/main" id="{F10D48F0-CD81-9560-FC76-BB5A5EDC2DE0}"/>
                </a:ext>
              </a:extLst>
            </p:cNvPr>
            <p:cNvSpPr/>
            <p:nvPr/>
          </p:nvSpPr>
          <p:spPr>
            <a:xfrm>
              <a:off x="12625368" y="3693173"/>
              <a:ext cx="204192" cy="2041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4" name="object 51">
            <a:extLst>
              <a:ext uri="{FF2B5EF4-FFF2-40B4-BE49-F238E27FC236}">
                <a16:creationId xmlns:a16="http://schemas.microsoft.com/office/drawing/2014/main" id="{CC9EAEC0-7C4E-AA02-3653-02D1DA1EC0D4}"/>
              </a:ext>
            </a:extLst>
          </p:cNvPr>
          <p:cNvSpPr txBox="1"/>
          <p:nvPr/>
        </p:nvSpPr>
        <p:spPr>
          <a:xfrm>
            <a:off x="9187716" y="2619731"/>
            <a:ext cx="2044700" cy="329215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spcBef>
                <a:spcPts val="87"/>
              </a:spcBef>
            </a:pPr>
            <a:r>
              <a:rPr sz="2067" spc="140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비대면</a:t>
            </a:r>
            <a:r>
              <a:rPr sz="2067" spc="103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</a:t>
            </a:r>
            <a:r>
              <a:rPr sz="2067" spc="157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제출/심사</a:t>
            </a:r>
            <a:endParaRPr sz="2067" dirty="0"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  <p:sp>
        <p:nvSpPr>
          <p:cNvPr id="10" name="제목 72">
            <a:extLst>
              <a:ext uri="{FF2B5EF4-FFF2-40B4-BE49-F238E27FC236}">
                <a16:creationId xmlns:a16="http://schemas.microsoft.com/office/drawing/2014/main" id="{BABAD51C-7981-096E-57D2-060F481419F5}"/>
              </a:ext>
            </a:extLst>
          </p:cNvPr>
          <p:cNvSpPr txBox="1">
            <a:spLocks/>
          </p:cNvSpPr>
          <p:nvPr/>
        </p:nvSpPr>
        <p:spPr>
          <a:xfrm>
            <a:off x="978094" y="824295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ko-KR" altLang="en-US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핵심 기능</a:t>
            </a:r>
          </a:p>
        </p:txBody>
      </p:sp>
      <p:sp>
        <p:nvSpPr>
          <p:cNvPr id="11" name="object 42">
            <a:extLst>
              <a:ext uri="{FF2B5EF4-FFF2-40B4-BE49-F238E27FC236}">
                <a16:creationId xmlns:a16="http://schemas.microsoft.com/office/drawing/2014/main" id="{C516CAC6-AAD9-8698-D698-D7C770EE273A}"/>
              </a:ext>
            </a:extLst>
          </p:cNvPr>
          <p:cNvSpPr/>
          <p:nvPr/>
        </p:nvSpPr>
        <p:spPr>
          <a:xfrm>
            <a:off x="101600" y="1088118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8C29A858-1E2C-5D9B-93BB-1AAB38216CE0}"/>
              </a:ext>
            </a:extLst>
          </p:cNvPr>
          <p:cNvSpPr/>
          <p:nvPr/>
        </p:nvSpPr>
        <p:spPr>
          <a:xfrm>
            <a:off x="0" y="5754630"/>
            <a:ext cx="446617" cy="1103630"/>
          </a:xfrm>
          <a:custGeom>
            <a:avLst/>
            <a:gdLst/>
            <a:ahLst/>
            <a:cxnLst/>
            <a:rect l="l" t="t" r="r" b="b"/>
            <a:pathLst>
              <a:path w="669925" h="1655445">
                <a:moveTo>
                  <a:pt x="294854" y="1655055"/>
                </a:moveTo>
                <a:lnTo>
                  <a:pt x="0" y="1655055"/>
                </a:lnTo>
                <a:lnTo>
                  <a:pt x="0" y="0"/>
                </a:lnTo>
                <a:lnTo>
                  <a:pt x="50857" y="16825"/>
                </a:lnTo>
                <a:lnTo>
                  <a:pt x="93679" y="33709"/>
                </a:lnTo>
                <a:lnTo>
                  <a:pt x="135449" y="52593"/>
                </a:lnTo>
                <a:lnTo>
                  <a:pt x="176108" y="73417"/>
                </a:lnTo>
                <a:lnTo>
                  <a:pt x="215597" y="96123"/>
                </a:lnTo>
                <a:lnTo>
                  <a:pt x="253856" y="120651"/>
                </a:lnTo>
                <a:lnTo>
                  <a:pt x="290827" y="146941"/>
                </a:lnTo>
                <a:lnTo>
                  <a:pt x="326450" y="174935"/>
                </a:lnTo>
                <a:lnTo>
                  <a:pt x="360665" y="204573"/>
                </a:lnTo>
                <a:lnTo>
                  <a:pt x="393414" y="235796"/>
                </a:lnTo>
                <a:lnTo>
                  <a:pt x="424637" y="268545"/>
                </a:lnTo>
                <a:lnTo>
                  <a:pt x="454275" y="302761"/>
                </a:lnTo>
                <a:lnTo>
                  <a:pt x="482269" y="338383"/>
                </a:lnTo>
                <a:lnTo>
                  <a:pt x="508560" y="375354"/>
                </a:lnTo>
                <a:lnTo>
                  <a:pt x="533088" y="413613"/>
                </a:lnTo>
                <a:lnTo>
                  <a:pt x="555793" y="453102"/>
                </a:lnTo>
                <a:lnTo>
                  <a:pt x="576618" y="493762"/>
                </a:lnTo>
                <a:lnTo>
                  <a:pt x="595502" y="535532"/>
                </a:lnTo>
                <a:lnTo>
                  <a:pt x="612386" y="578354"/>
                </a:lnTo>
                <a:lnTo>
                  <a:pt x="627211" y="622168"/>
                </a:lnTo>
                <a:lnTo>
                  <a:pt x="639918" y="666916"/>
                </a:lnTo>
                <a:lnTo>
                  <a:pt x="650447" y="712538"/>
                </a:lnTo>
                <a:lnTo>
                  <a:pt x="658740" y="758974"/>
                </a:lnTo>
                <a:lnTo>
                  <a:pt x="664737" y="806166"/>
                </a:lnTo>
                <a:lnTo>
                  <a:pt x="668378" y="854055"/>
                </a:lnTo>
                <a:lnTo>
                  <a:pt x="669605" y="902580"/>
                </a:lnTo>
                <a:lnTo>
                  <a:pt x="668378" y="951105"/>
                </a:lnTo>
                <a:lnTo>
                  <a:pt x="664737" y="998994"/>
                </a:lnTo>
                <a:lnTo>
                  <a:pt x="658740" y="1046186"/>
                </a:lnTo>
                <a:lnTo>
                  <a:pt x="650447" y="1092622"/>
                </a:lnTo>
                <a:lnTo>
                  <a:pt x="639918" y="1138244"/>
                </a:lnTo>
                <a:lnTo>
                  <a:pt x="627211" y="1182992"/>
                </a:lnTo>
                <a:lnTo>
                  <a:pt x="612386" y="1226806"/>
                </a:lnTo>
                <a:lnTo>
                  <a:pt x="595502" y="1269628"/>
                </a:lnTo>
                <a:lnTo>
                  <a:pt x="576618" y="1311398"/>
                </a:lnTo>
                <a:lnTo>
                  <a:pt x="555793" y="1352058"/>
                </a:lnTo>
                <a:lnTo>
                  <a:pt x="533088" y="1391546"/>
                </a:lnTo>
                <a:lnTo>
                  <a:pt x="508560" y="1429806"/>
                </a:lnTo>
                <a:lnTo>
                  <a:pt x="482269" y="1466777"/>
                </a:lnTo>
                <a:lnTo>
                  <a:pt x="454275" y="1502399"/>
                </a:lnTo>
                <a:lnTo>
                  <a:pt x="424637" y="1536615"/>
                </a:lnTo>
                <a:lnTo>
                  <a:pt x="393414" y="1569364"/>
                </a:lnTo>
                <a:lnTo>
                  <a:pt x="360665" y="1600587"/>
                </a:lnTo>
                <a:lnTo>
                  <a:pt x="326450" y="1630225"/>
                </a:lnTo>
                <a:lnTo>
                  <a:pt x="294854" y="1655055"/>
                </a:lnTo>
                <a:close/>
              </a:path>
            </a:pathLst>
          </a:custGeom>
          <a:solidFill>
            <a:srgbClr val="42B4B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EB5BD751-BCAA-9E75-F7D4-983A78A98C91}"/>
              </a:ext>
            </a:extLst>
          </p:cNvPr>
          <p:cNvSpPr/>
          <p:nvPr/>
        </p:nvSpPr>
        <p:spPr>
          <a:xfrm>
            <a:off x="11856043" y="1506973"/>
            <a:ext cx="336127" cy="1678940"/>
          </a:xfrm>
          <a:custGeom>
            <a:avLst/>
            <a:gdLst/>
            <a:ahLst/>
            <a:cxnLst/>
            <a:rect l="l" t="t" r="r" b="b"/>
            <a:pathLst>
              <a:path w="504190" h="2518410">
                <a:moveTo>
                  <a:pt x="503923" y="217754"/>
                </a:moveTo>
                <a:lnTo>
                  <a:pt x="463219" y="271335"/>
                </a:lnTo>
                <a:lnTo>
                  <a:pt x="437413" y="307936"/>
                </a:lnTo>
                <a:lnTo>
                  <a:pt x="412546" y="345224"/>
                </a:lnTo>
                <a:lnTo>
                  <a:pt x="388658" y="383209"/>
                </a:lnTo>
                <a:lnTo>
                  <a:pt x="365772" y="421855"/>
                </a:lnTo>
                <a:lnTo>
                  <a:pt x="343877" y="461162"/>
                </a:lnTo>
                <a:lnTo>
                  <a:pt x="323024" y="501091"/>
                </a:lnTo>
                <a:lnTo>
                  <a:pt x="303199" y="541629"/>
                </a:lnTo>
                <a:lnTo>
                  <a:pt x="284441" y="582777"/>
                </a:lnTo>
                <a:lnTo>
                  <a:pt x="266776" y="624484"/>
                </a:lnTo>
                <a:lnTo>
                  <a:pt x="250190" y="666762"/>
                </a:lnTo>
                <a:lnTo>
                  <a:pt x="234734" y="709587"/>
                </a:lnTo>
                <a:lnTo>
                  <a:pt x="220408" y="752932"/>
                </a:lnTo>
                <a:lnTo>
                  <a:pt x="207225" y="796785"/>
                </a:lnTo>
                <a:lnTo>
                  <a:pt x="195224" y="841121"/>
                </a:lnTo>
                <a:lnTo>
                  <a:pt x="184404" y="885939"/>
                </a:lnTo>
                <a:lnTo>
                  <a:pt x="174790" y="931202"/>
                </a:lnTo>
                <a:lnTo>
                  <a:pt x="166408" y="976896"/>
                </a:lnTo>
                <a:lnTo>
                  <a:pt x="159258" y="1023010"/>
                </a:lnTo>
                <a:lnTo>
                  <a:pt x="153365" y="1069530"/>
                </a:lnTo>
                <a:lnTo>
                  <a:pt x="148755" y="1116418"/>
                </a:lnTo>
                <a:lnTo>
                  <a:pt x="145440" y="1163675"/>
                </a:lnTo>
                <a:lnTo>
                  <a:pt x="143433" y="1211275"/>
                </a:lnTo>
                <a:lnTo>
                  <a:pt x="142773" y="1259205"/>
                </a:lnTo>
                <a:lnTo>
                  <a:pt x="143433" y="1307134"/>
                </a:lnTo>
                <a:lnTo>
                  <a:pt x="145440" y="1354734"/>
                </a:lnTo>
                <a:lnTo>
                  <a:pt x="148755" y="1401991"/>
                </a:lnTo>
                <a:lnTo>
                  <a:pt x="153365" y="1448892"/>
                </a:lnTo>
                <a:lnTo>
                  <a:pt x="159258" y="1495399"/>
                </a:lnTo>
                <a:lnTo>
                  <a:pt x="166408" y="1541513"/>
                </a:lnTo>
                <a:lnTo>
                  <a:pt x="174790" y="1587220"/>
                </a:lnTo>
                <a:lnTo>
                  <a:pt x="184404" y="1632483"/>
                </a:lnTo>
                <a:lnTo>
                  <a:pt x="195224" y="1677289"/>
                </a:lnTo>
                <a:lnTo>
                  <a:pt x="207225" y="1721637"/>
                </a:lnTo>
                <a:lnTo>
                  <a:pt x="220408" y="1765490"/>
                </a:lnTo>
                <a:lnTo>
                  <a:pt x="234734" y="1808835"/>
                </a:lnTo>
                <a:lnTo>
                  <a:pt x="250190" y="1851647"/>
                </a:lnTo>
                <a:lnTo>
                  <a:pt x="266776" y="1893925"/>
                </a:lnTo>
                <a:lnTo>
                  <a:pt x="284441" y="1935645"/>
                </a:lnTo>
                <a:lnTo>
                  <a:pt x="303199" y="1976793"/>
                </a:lnTo>
                <a:lnTo>
                  <a:pt x="323024" y="2017331"/>
                </a:lnTo>
                <a:lnTo>
                  <a:pt x="343877" y="2057273"/>
                </a:lnTo>
                <a:lnTo>
                  <a:pt x="365772" y="2096566"/>
                </a:lnTo>
                <a:lnTo>
                  <a:pt x="388670" y="2135213"/>
                </a:lnTo>
                <a:lnTo>
                  <a:pt x="412559" y="2173198"/>
                </a:lnTo>
                <a:lnTo>
                  <a:pt x="437413" y="2210498"/>
                </a:lnTo>
                <a:lnTo>
                  <a:pt x="463232" y="2247087"/>
                </a:lnTo>
                <a:lnTo>
                  <a:pt x="489978" y="2282952"/>
                </a:lnTo>
                <a:lnTo>
                  <a:pt x="503923" y="2300668"/>
                </a:lnTo>
                <a:lnTo>
                  <a:pt x="503923" y="217754"/>
                </a:lnTo>
                <a:close/>
              </a:path>
              <a:path w="504190" h="2518410">
                <a:moveTo>
                  <a:pt x="503923" y="0"/>
                </a:moveTo>
                <a:lnTo>
                  <a:pt x="459828" y="47840"/>
                </a:lnTo>
                <a:lnTo>
                  <a:pt x="430644" y="81597"/>
                </a:lnTo>
                <a:lnTo>
                  <a:pt x="402285" y="116065"/>
                </a:lnTo>
                <a:lnTo>
                  <a:pt x="374751" y="151231"/>
                </a:lnTo>
                <a:lnTo>
                  <a:pt x="348056" y="187058"/>
                </a:lnTo>
                <a:lnTo>
                  <a:pt x="322224" y="223570"/>
                </a:lnTo>
                <a:lnTo>
                  <a:pt x="297268" y="260718"/>
                </a:lnTo>
                <a:lnTo>
                  <a:pt x="273202" y="298500"/>
                </a:lnTo>
                <a:lnTo>
                  <a:pt x="250050" y="336905"/>
                </a:lnTo>
                <a:lnTo>
                  <a:pt x="227812" y="375907"/>
                </a:lnTo>
                <a:lnTo>
                  <a:pt x="206514" y="415493"/>
                </a:lnTo>
                <a:lnTo>
                  <a:pt x="186169" y="455663"/>
                </a:lnTo>
                <a:lnTo>
                  <a:pt x="166789" y="496379"/>
                </a:lnTo>
                <a:lnTo>
                  <a:pt x="148386" y="537641"/>
                </a:lnTo>
                <a:lnTo>
                  <a:pt x="130987" y="579437"/>
                </a:lnTo>
                <a:lnTo>
                  <a:pt x="114604" y="621741"/>
                </a:lnTo>
                <a:lnTo>
                  <a:pt x="99250" y="664540"/>
                </a:lnTo>
                <a:lnTo>
                  <a:pt x="84924" y="707821"/>
                </a:lnTo>
                <a:lnTo>
                  <a:pt x="71666" y="751560"/>
                </a:lnTo>
                <a:lnTo>
                  <a:pt x="59486" y="795756"/>
                </a:lnTo>
                <a:lnTo>
                  <a:pt x="48387" y="840397"/>
                </a:lnTo>
                <a:lnTo>
                  <a:pt x="38392" y="885444"/>
                </a:lnTo>
                <a:lnTo>
                  <a:pt x="29527" y="930910"/>
                </a:lnTo>
                <a:lnTo>
                  <a:pt x="21780" y="976757"/>
                </a:lnTo>
                <a:lnTo>
                  <a:pt x="15189" y="1022985"/>
                </a:lnTo>
                <a:lnTo>
                  <a:pt x="9766" y="1069568"/>
                </a:lnTo>
                <a:lnTo>
                  <a:pt x="5511" y="1116495"/>
                </a:lnTo>
                <a:lnTo>
                  <a:pt x="2463" y="1163751"/>
                </a:lnTo>
                <a:lnTo>
                  <a:pt x="635" y="1211084"/>
                </a:lnTo>
                <a:lnTo>
                  <a:pt x="0" y="1259141"/>
                </a:lnTo>
                <a:lnTo>
                  <a:pt x="622" y="1307084"/>
                </a:lnTo>
                <a:lnTo>
                  <a:pt x="2463" y="1354658"/>
                </a:lnTo>
                <a:lnTo>
                  <a:pt x="5511" y="1401914"/>
                </a:lnTo>
                <a:lnTo>
                  <a:pt x="9766" y="1448854"/>
                </a:lnTo>
                <a:lnTo>
                  <a:pt x="15189" y="1495437"/>
                </a:lnTo>
                <a:lnTo>
                  <a:pt x="21780" y="1541665"/>
                </a:lnTo>
                <a:lnTo>
                  <a:pt x="29527" y="1587512"/>
                </a:lnTo>
                <a:lnTo>
                  <a:pt x="38392" y="1632966"/>
                </a:lnTo>
                <a:lnTo>
                  <a:pt x="48387" y="1678025"/>
                </a:lnTo>
                <a:lnTo>
                  <a:pt x="59486" y="1722666"/>
                </a:lnTo>
                <a:lnTo>
                  <a:pt x="71666" y="1766862"/>
                </a:lnTo>
                <a:lnTo>
                  <a:pt x="84924" y="1810600"/>
                </a:lnTo>
                <a:lnTo>
                  <a:pt x="99250" y="1853882"/>
                </a:lnTo>
                <a:lnTo>
                  <a:pt x="114604" y="1896681"/>
                </a:lnTo>
                <a:lnTo>
                  <a:pt x="130987" y="1938985"/>
                </a:lnTo>
                <a:lnTo>
                  <a:pt x="148386" y="1980780"/>
                </a:lnTo>
                <a:lnTo>
                  <a:pt x="166789" y="2022043"/>
                </a:lnTo>
                <a:lnTo>
                  <a:pt x="186169" y="2062759"/>
                </a:lnTo>
                <a:lnTo>
                  <a:pt x="206514" y="2102929"/>
                </a:lnTo>
                <a:lnTo>
                  <a:pt x="227812" y="2142515"/>
                </a:lnTo>
                <a:lnTo>
                  <a:pt x="250050" y="2181517"/>
                </a:lnTo>
                <a:lnTo>
                  <a:pt x="273202" y="2219922"/>
                </a:lnTo>
                <a:lnTo>
                  <a:pt x="297268" y="2257704"/>
                </a:lnTo>
                <a:lnTo>
                  <a:pt x="322224" y="2294852"/>
                </a:lnTo>
                <a:lnTo>
                  <a:pt x="348056" y="2331351"/>
                </a:lnTo>
                <a:lnTo>
                  <a:pt x="374751" y="2367191"/>
                </a:lnTo>
                <a:lnTo>
                  <a:pt x="402247" y="2402294"/>
                </a:lnTo>
                <a:lnTo>
                  <a:pt x="430644" y="2436812"/>
                </a:lnTo>
                <a:lnTo>
                  <a:pt x="459828" y="2470569"/>
                </a:lnTo>
                <a:lnTo>
                  <a:pt x="489813" y="2503601"/>
                </a:lnTo>
                <a:lnTo>
                  <a:pt x="503923" y="2518410"/>
                </a:lnTo>
                <a:lnTo>
                  <a:pt x="503923" y="2448217"/>
                </a:lnTo>
                <a:lnTo>
                  <a:pt x="493166" y="2436317"/>
                </a:lnTo>
                <a:lnTo>
                  <a:pt x="463943" y="2402344"/>
                </a:lnTo>
                <a:lnTo>
                  <a:pt x="435470" y="2367534"/>
                </a:lnTo>
                <a:lnTo>
                  <a:pt x="407911" y="2332063"/>
                </a:lnTo>
                <a:lnTo>
                  <a:pt x="381228" y="2295880"/>
                </a:lnTo>
                <a:lnTo>
                  <a:pt x="355447" y="2259012"/>
                </a:lnTo>
                <a:lnTo>
                  <a:pt x="330581" y="2221484"/>
                </a:lnTo>
                <a:lnTo>
                  <a:pt x="306654" y="2183295"/>
                </a:lnTo>
                <a:lnTo>
                  <a:pt x="283654" y="2144471"/>
                </a:lnTo>
                <a:lnTo>
                  <a:pt x="261632" y="2105025"/>
                </a:lnTo>
                <a:lnTo>
                  <a:pt x="240588" y="2064969"/>
                </a:lnTo>
                <a:lnTo>
                  <a:pt x="220535" y="2024329"/>
                </a:lnTo>
                <a:lnTo>
                  <a:pt x="201485" y="1983117"/>
                </a:lnTo>
                <a:lnTo>
                  <a:pt x="183476" y="1941347"/>
                </a:lnTo>
                <a:lnTo>
                  <a:pt x="166509" y="1899043"/>
                </a:lnTo>
                <a:lnTo>
                  <a:pt x="150596" y="1856219"/>
                </a:lnTo>
                <a:lnTo>
                  <a:pt x="135763" y="1812874"/>
                </a:lnTo>
                <a:lnTo>
                  <a:pt x="122021" y="1769046"/>
                </a:lnTo>
                <a:lnTo>
                  <a:pt x="109397" y="1724748"/>
                </a:lnTo>
                <a:lnTo>
                  <a:pt x="97891" y="1679994"/>
                </a:lnTo>
                <a:lnTo>
                  <a:pt x="87528" y="1634794"/>
                </a:lnTo>
                <a:lnTo>
                  <a:pt x="78320" y="1589163"/>
                </a:lnTo>
                <a:lnTo>
                  <a:pt x="70294" y="1543126"/>
                </a:lnTo>
                <a:lnTo>
                  <a:pt x="63461" y="1496695"/>
                </a:lnTo>
                <a:lnTo>
                  <a:pt x="57823" y="1449895"/>
                </a:lnTo>
                <a:lnTo>
                  <a:pt x="53416" y="1402727"/>
                </a:lnTo>
                <a:lnTo>
                  <a:pt x="50241" y="1355217"/>
                </a:lnTo>
                <a:lnTo>
                  <a:pt x="48336" y="1307388"/>
                </a:lnTo>
                <a:lnTo>
                  <a:pt x="47688" y="1259230"/>
                </a:lnTo>
                <a:lnTo>
                  <a:pt x="48323" y="1211326"/>
                </a:lnTo>
                <a:lnTo>
                  <a:pt x="50241" y="1163243"/>
                </a:lnTo>
                <a:lnTo>
                  <a:pt x="53416" y="1115733"/>
                </a:lnTo>
                <a:lnTo>
                  <a:pt x="57823" y="1068565"/>
                </a:lnTo>
                <a:lnTo>
                  <a:pt x="63461" y="1021753"/>
                </a:lnTo>
                <a:lnTo>
                  <a:pt x="70294" y="975321"/>
                </a:lnTo>
                <a:lnTo>
                  <a:pt x="78320" y="929284"/>
                </a:lnTo>
                <a:lnTo>
                  <a:pt x="87528" y="883666"/>
                </a:lnTo>
                <a:lnTo>
                  <a:pt x="97891" y="838454"/>
                </a:lnTo>
                <a:lnTo>
                  <a:pt x="109397" y="793699"/>
                </a:lnTo>
                <a:lnTo>
                  <a:pt x="122021" y="749388"/>
                </a:lnTo>
                <a:lnTo>
                  <a:pt x="135763" y="705561"/>
                </a:lnTo>
                <a:lnTo>
                  <a:pt x="150596" y="662228"/>
                </a:lnTo>
                <a:lnTo>
                  <a:pt x="166509" y="619391"/>
                </a:lnTo>
                <a:lnTo>
                  <a:pt x="183476" y="577088"/>
                </a:lnTo>
                <a:lnTo>
                  <a:pt x="201485" y="535317"/>
                </a:lnTo>
                <a:lnTo>
                  <a:pt x="220535" y="494106"/>
                </a:lnTo>
                <a:lnTo>
                  <a:pt x="240588" y="453466"/>
                </a:lnTo>
                <a:lnTo>
                  <a:pt x="261632" y="413410"/>
                </a:lnTo>
                <a:lnTo>
                  <a:pt x="283654" y="373964"/>
                </a:lnTo>
                <a:lnTo>
                  <a:pt x="306654" y="335140"/>
                </a:lnTo>
                <a:lnTo>
                  <a:pt x="330581" y="296951"/>
                </a:lnTo>
                <a:lnTo>
                  <a:pt x="355447" y="259410"/>
                </a:lnTo>
                <a:lnTo>
                  <a:pt x="381228" y="222554"/>
                </a:lnTo>
                <a:lnTo>
                  <a:pt x="407911" y="186372"/>
                </a:lnTo>
                <a:lnTo>
                  <a:pt x="435470" y="150888"/>
                </a:lnTo>
                <a:lnTo>
                  <a:pt x="463892" y="116128"/>
                </a:lnTo>
                <a:lnTo>
                  <a:pt x="493166" y="82105"/>
                </a:lnTo>
                <a:lnTo>
                  <a:pt x="503923" y="70218"/>
                </a:lnTo>
                <a:lnTo>
                  <a:pt x="503923" y="0"/>
                </a:lnTo>
                <a:close/>
              </a:path>
            </a:pathLst>
          </a:custGeom>
          <a:solidFill>
            <a:srgbClr val="78E8C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27FD2-7692-5007-F4E6-1D957BEF46BA}"/>
              </a:ext>
            </a:extLst>
          </p:cNvPr>
          <p:cNvSpPr txBox="1"/>
          <p:nvPr/>
        </p:nvSpPr>
        <p:spPr>
          <a:xfrm>
            <a:off x="1180229" y="4565155"/>
            <a:ext cx="6096000" cy="26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538" marR="77051">
              <a:lnSpc>
                <a:spcPct val="116100"/>
              </a:lnSpc>
              <a:spcBef>
                <a:spcPts val="887"/>
              </a:spcBef>
            </a:pPr>
            <a:r>
              <a:rPr lang="en-US" altLang="ko-KR" sz="1067" dirty="0">
                <a:latin typeface="하나 M" panose="02020603020101020101" pitchFamily="18" charset="-127"/>
                <a:ea typeface="하나 M" panose="02020603020101020101" pitchFamily="18" charset="-127"/>
                <a:cs typeface="Bandal"/>
              </a:rPr>
              <a:t>58</a:t>
            </a:r>
            <a:r>
              <a:rPr lang="ko-KR" altLang="en-US" sz="1067" dirty="0">
                <a:latin typeface="하나 M" panose="02020603020101020101" pitchFamily="18" charset="-127"/>
                <a:ea typeface="하나 M" panose="02020603020101020101" pitchFamily="18" charset="-127"/>
                <a:cs typeface="Bandal"/>
              </a:rPr>
              <a:t>개국 국가의 환율 정보를 실시간  확인 가능</a:t>
            </a:r>
            <a:endParaRPr lang="en-US" altLang="ko-KR" sz="1067" dirty="0">
              <a:latin typeface="하나 M" panose="02020603020101020101" pitchFamily="18" charset="-127"/>
              <a:ea typeface="하나 M" panose="02020603020101020101" pitchFamily="18" charset="-127"/>
              <a:cs typeface="Band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FEC189-FB24-DD34-F835-B5BC9378895F}"/>
              </a:ext>
            </a:extLst>
          </p:cNvPr>
          <p:cNvSpPr txBox="1"/>
          <p:nvPr/>
        </p:nvSpPr>
        <p:spPr>
          <a:xfrm>
            <a:off x="5812183" y="2947070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67" dirty="0">
                <a:latin typeface="하나 M" panose="02020603020101020101" pitchFamily="18" charset="-127"/>
                <a:ea typeface="하나 M" panose="02020603020101020101" pitchFamily="18" charset="-127"/>
                <a:cs typeface="Bandal"/>
              </a:rPr>
              <a:t>즐겨 찾기 기능</a:t>
            </a:r>
            <a:endParaRPr lang="en-US" altLang="ko-KR" sz="1067" dirty="0">
              <a:latin typeface="하나 M" panose="02020603020101020101" pitchFamily="18" charset="-127"/>
              <a:ea typeface="하나 M" panose="02020603020101020101" pitchFamily="18" charset="-127"/>
              <a:cs typeface="Band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68FA14-2EC9-459C-A9A4-361699F2C504}"/>
              </a:ext>
            </a:extLst>
          </p:cNvPr>
          <p:cNvSpPr txBox="1"/>
          <p:nvPr/>
        </p:nvSpPr>
        <p:spPr>
          <a:xfrm>
            <a:off x="5194412" y="4545819"/>
            <a:ext cx="6096000" cy="26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538" marR="77051">
              <a:lnSpc>
                <a:spcPct val="116100"/>
              </a:lnSpc>
              <a:spcBef>
                <a:spcPts val="887"/>
              </a:spcBef>
            </a:pPr>
            <a:r>
              <a:rPr lang="ko-KR" altLang="en-US" sz="1067" dirty="0">
                <a:latin typeface="하나 M" panose="02020603020101020101" pitchFamily="18" charset="-127"/>
                <a:ea typeface="하나 M" panose="02020603020101020101" pitchFamily="18" charset="-127"/>
                <a:cs typeface="Bandal"/>
              </a:rPr>
              <a:t>현재 환율로  예상 금액 확인 가능</a:t>
            </a:r>
            <a:endParaRPr lang="en-US" altLang="ko-KR" sz="1067" dirty="0">
              <a:latin typeface="하나 M" panose="02020603020101020101" pitchFamily="18" charset="-127"/>
              <a:ea typeface="하나 M" panose="02020603020101020101" pitchFamily="18" charset="-127"/>
              <a:cs typeface="Band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C4E42B-799B-2A74-2285-9C51FA9AE169}"/>
              </a:ext>
            </a:extLst>
          </p:cNvPr>
          <p:cNvSpPr txBox="1"/>
          <p:nvPr/>
        </p:nvSpPr>
        <p:spPr>
          <a:xfrm>
            <a:off x="8976106" y="4537212"/>
            <a:ext cx="6096000" cy="26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538" marR="77051">
              <a:lnSpc>
                <a:spcPct val="116100"/>
              </a:lnSpc>
              <a:spcBef>
                <a:spcPts val="887"/>
              </a:spcBef>
            </a:pPr>
            <a:r>
              <a:rPr lang="ko-KR" altLang="en-US" sz="1067" dirty="0">
                <a:latin typeface="하나 M" panose="02020603020101020101" pitchFamily="18" charset="-127"/>
                <a:ea typeface="하나 M" panose="02020603020101020101" pitchFamily="18" charset="-127"/>
                <a:cs typeface="Bandal"/>
              </a:rPr>
              <a:t>한국어</a:t>
            </a:r>
            <a:r>
              <a:rPr lang="en-US" altLang="ko-KR" sz="1067" dirty="0">
                <a:latin typeface="하나 M" panose="02020603020101020101" pitchFamily="18" charset="-127"/>
                <a:ea typeface="하나 M" panose="02020603020101020101" pitchFamily="18" charset="-127"/>
                <a:cs typeface="Bandal"/>
              </a:rPr>
              <a:t>/</a:t>
            </a:r>
            <a:r>
              <a:rPr lang="ko-KR" altLang="en-US" sz="1067" dirty="0">
                <a:latin typeface="하나 M" panose="02020603020101020101" pitchFamily="18" charset="-127"/>
                <a:ea typeface="하나 M" panose="02020603020101020101" pitchFamily="18" charset="-127"/>
                <a:cs typeface="Bandal"/>
              </a:rPr>
              <a:t>영어</a:t>
            </a:r>
            <a:r>
              <a:rPr lang="en-US" altLang="ko-KR" sz="1067" dirty="0">
                <a:latin typeface="하나 M" panose="02020603020101020101" pitchFamily="18" charset="-127"/>
                <a:ea typeface="하나 M" panose="02020603020101020101" pitchFamily="18" charset="-127"/>
                <a:cs typeface="Bandal"/>
              </a:rPr>
              <a:t>/</a:t>
            </a:r>
            <a:r>
              <a:rPr lang="ko-KR" altLang="en-US" sz="1067" dirty="0">
                <a:latin typeface="하나 M" panose="02020603020101020101" pitchFamily="18" charset="-127"/>
                <a:ea typeface="하나 M" panose="02020603020101020101" pitchFamily="18" charset="-127"/>
                <a:cs typeface="Bandal"/>
              </a:rPr>
              <a:t>일본어 언어 지원</a:t>
            </a:r>
            <a:endParaRPr lang="en-US" altLang="ko-KR" sz="1067" dirty="0">
              <a:latin typeface="하나 M" panose="02020603020101020101" pitchFamily="18" charset="-127"/>
              <a:ea typeface="하나 M" panose="02020603020101020101" pitchFamily="18" charset="-127"/>
              <a:cs typeface="Band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088B45-9202-CD7C-3DA7-418816B0A733}"/>
              </a:ext>
            </a:extLst>
          </p:cNvPr>
          <p:cNvSpPr txBox="1"/>
          <p:nvPr/>
        </p:nvSpPr>
        <p:spPr>
          <a:xfrm>
            <a:off x="9327186" y="2921937"/>
            <a:ext cx="6096000" cy="26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538" marR="77051">
              <a:lnSpc>
                <a:spcPct val="116100"/>
              </a:lnSpc>
              <a:spcBef>
                <a:spcPts val="887"/>
              </a:spcBef>
            </a:pPr>
            <a:r>
              <a:rPr lang="ko-KR" altLang="en-US" sz="1067" dirty="0">
                <a:latin typeface="하나 M" panose="02020603020101020101" pitchFamily="18" charset="-127"/>
                <a:ea typeface="하나 M" panose="02020603020101020101" pitchFamily="18" charset="-127"/>
                <a:cs typeface="Bandal"/>
              </a:rPr>
              <a:t>입증 서류 제출 </a:t>
            </a:r>
            <a:endParaRPr lang="en-US" altLang="ko-KR" sz="1067" dirty="0">
              <a:latin typeface="하나 M" panose="02020603020101020101" pitchFamily="18" charset="-127"/>
              <a:ea typeface="하나 M" panose="02020603020101020101" pitchFamily="18" charset="-127"/>
              <a:cs typeface="Band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6E6E42-0D63-1037-9DF1-81159F2D1EAA}"/>
              </a:ext>
            </a:extLst>
          </p:cNvPr>
          <p:cNvSpPr txBox="1"/>
          <p:nvPr/>
        </p:nvSpPr>
        <p:spPr>
          <a:xfrm>
            <a:off x="1087427" y="2922815"/>
            <a:ext cx="2955851" cy="268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538" marR="77051">
              <a:lnSpc>
                <a:spcPct val="116100"/>
              </a:lnSpc>
              <a:spcBef>
                <a:spcPts val="887"/>
              </a:spcBef>
            </a:pPr>
            <a:r>
              <a:rPr lang="ko-KR" altLang="en-US" sz="1067" dirty="0">
                <a:latin typeface="하나 M" panose="02020603020101020101" pitchFamily="18" charset="-127"/>
                <a:ea typeface="하나 M" panose="02020603020101020101" pitchFamily="18" charset="-127"/>
                <a:cs typeface="Bandal"/>
              </a:rPr>
              <a:t>      환율 우대 쿠폰을 적용하여 환전 가능</a:t>
            </a:r>
            <a:endParaRPr lang="en-US" altLang="ko-KR" sz="1067" dirty="0">
              <a:latin typeface="하나 M" panose="02020603020101020101" pitchFamily="18" charset="-127"/>
              <a:ea typeface="하나 M" panose="02020603020101020101" pitchFamily="18" charset="-127"/>
              <a:cs typeface="Bandal"/>
            </a:endParaRPr>
          </a:p>
        </p:txBody>
      </p:sp>
      <p:sp>
        <p:nvSpPr>
          <p:cNvPr id="31" name="슬라이드 번호 개체 틀 30">
            <a:extLst>
              <a:ext uri="{FF2B5EF4-FFF2-40B4-BE49-F238E27FC236}">
                <a16:creationId xmlns:a16="http://schemas.microsoft.com/office/drawing/2014/main" id="{47D687F9-379B-65D7-5E1F-969A370E0A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altLang="ko-KR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12AE84E-0CE0-90C9-6A88-6A22C7AFF43F}"/>
              </a:ext>
            </a:extLst>
          </p:cNvPr>
          <p:cNvSpPr/>
          <p:nvPr/>
        </p:nvSpPr>
        <p:spPr>
          <a:xfrm>
            <a:off x="479007" y="2707323"/>
            <a:ext cx="2184400" cy="2184400"/>
          </a:xfrm>
          <a:custGeom>
            <a:avLst/>
            <a:gdLst/>
            <a:ahLst/>
            <a:cxnLst/>
            <a:rect l="l" t="t" r="r" b="b"/>
            <a:pathLst>
              <a:path w="3276600" h="3276600">
                <a:moveTo>
                  <a:pt x="1638300" y="3276600"/>
                </a:moveTo>
                <a:lnTo>
                  <a:pt x="1589995" y="3275901"/>
                </a:lnTo>
                <a:lnTo>
                  <a:pt x="1542037" y="3273818"/>
                </a:lnTo>
                <a:lnTo>
                  <a:pt x="1494445" y="3270371"/>
                </a:lnTo>
                <a:lnTo>
                  <a:pt x="1447239" y="3265577"/>
                </a:lnTo>
                <a:lnTo>
                  <a:pt x="1400437" y="3259458"/>
                </a:lnTo>
                <a:lnTo>
                  <a:pt x="1354060" y="3252030"/>
                </a:lnTo>
                <a:lnTo>
                  <a:pt x="1308125" y="3243315"/>
                </a:lnTo>
                <a:lnTo>
                  <a:pt x="1262652" y="3233331"/>
                </a:lnTo>
                <a:lnTo>
                  <a:pt x="1217661" y="3222097"/>
                </a:lnTo>
                <a:lnTo>
                  <a:pt x="1173171" y="3209632"/>
                </a:lnTo>
                <a:lnTo>
                  <a:pt x="1129200" y="3195957"/>
                </a:lnTo>
                <a:lnTo>
                  <a:pt x="1085768" y="3181089"/>
                </a:lnTo>
                <a:lnTo>
                  <a:pt x="1042895" y="3165048"/>
                </a:lnTo>
                <a:lnTo>
                  <a:pt x="1000599" y="3147854"/>
                </a:lnTo>
                <a:lnTo>
                  <a:pt x="958900" y="3129525"/>
                </a:lnTo>
                <a:lnTo>
                  <a:pt x="917817" y="3110081"/>
                </a:lnTo>
                <a:lnTo>
                  <a:pt x="877368" y="3089541"/>
                </a:lnTo>
                <a:lnTo>
                  <a:pt x="837574" y="3067924"/>
                </a:lnTo>
                <a:lnTo>
                  <a:pt x="798454" y="3045249"/>
                </a:lnTo>
                <a:lnTo>
                  <a:pt x="760026" y="3021536"/>
                </a:lnTo>
                <a:lnTo>
                  <a:pt x="722310" y="2996804"/>
                </a:lnTo>
                <a:lnTo>
                  <a:pt x="685326" y="2971071"/>
                </a:lnTo>
                <a:lnTo>
                  <a:pt x="649091" y="2944358"/>
                </a:lnTo>
                <a:lnTo>
                  <a:pt x="613626" y="2916683"/>
                </a:lnTo>
                <a:lnTo>
                  <a:pt x="578950" y="2888066"/>
                </a:lnTo>
                <a:lnTo>
                  <a:pt x="545082" y="2858526"/>
                </a:lnTo>
                <a:lnTo>
                  <a:pt x="512041" y="2828082"/>
                </a:lnTo>
                <a:lnTo>
                  <a:pt x="479846" y="2796753"/>
                </a:lnTo>
                <a:lnTo>
                  <a:pt x="448517" y="2764558"/>
                </a:lnTo>
                <a:lnTo>
                  <a:pt x="418073" y="2731517"/>
                </a:lnTo>
                <a:lnTo>
                  <a:pt x="388533" y="2697649"/>
                </a:lnTo>
                <a:lnTo>
                  <a:pt x="359916" y="2662973"/>
                </a:lnTo>
                <a:lnTo>
                  <a:pt x="332241" y="2627508"/>
                </a:lnTo>
                <a:lnTo>
                  <a:pt x="305528" y="2591273"/>
                </a:lnTo>
                <a:lnTo>
                  <a:pt x="279795" y="2554289"/>
                </a:lnTo>
                <a:lnTo>
                  <a:pt x="255063" y="2516573"/>
                </a:lnTo>
                <a:lnTo>
                  <a:pt x="231350" y="2478145"/>
                </a:lnTo>
                <a:lnTo>
                  <a:pt x="208675" y="2439025"/>
                </a:lnTo>
                <a:lnTo>
                  <a:pt x="187058" y="2399231"/>
                </a:lnTo>
                <a:lnTo>
                  <a:pt x="166518" y="2358782"/>
                </a:lnTo>
                <a:lnTo>
                  <a:pt x="147074" y="2317699"/>
                </a:lnTo>
                <a:lnTo>
                  <a:pt x="128745" y="2276000"/>
                </a:lnTo>
                <a:lnTo>
                  <a:pt x="111551" y="2233704"/>
                </a:lnTo>
                <a:lnTo>
                  <a:pt x="95510" y="2190831"/>
                </a:lnTo>
                <a:lnTo>
                  <a:pt x="80642" y="2147399"/>
                </a:lnTo>
                <a:lnTo>
                  <a:pt x="66967" y="2103428"/>
                </a:lnTo>
                <a:lnTo>
                  <a:pt x="54502" y="2058938"/>
                </a:lnTo>
                <a:lnTo>
                  <a:pt x="43268" y="2013947"/>
                </a:lnTo>
                <a:lnTo>
                  <a:pt x="33284" y="1968474"/>
                </a:lnTo>
                <a:lnTo>
                  <a:pt x="24569" y="1922539"/>
                </a:lnTo>
                <a:lnTo>
                  <a:pt x="17141" y="1876161"/>
                </a:lnTo>
                <a:lnTo>
                  <a:pt x="11022" y="1829360"/>
                </a:lnTo>
                <a:lnTo>
                  <a:pt x="6228" y="1782154"/>
                </a:lnTo>
                <a:lnTo>
                  <a:pt x="2781" y="1734562"/>
                </a:lnTo>
                <a:lnTo>
                  <a:pt x="698" y="1686604"/>
                </a:lnTo>
                <a:lnTo>
                  <a:pt x="0" y="1638300"/>
                </a:lnTo>
                <a:lnTo>
                  <a:pt x="698" y="1589995"/>
                </a:lnTo>
                <a:lnTo>
                  <a:pt x="2781" y="1542037"/>
                </a:lnTo>
                <a:lnTo>
                  <a:pt x="6228" y="1494445"/>
                </a:lnTo>
                <a:lnTo>
                  <a:pt x="11022" y="1447239"/>
                </a:lnTo>
                <a:lnTo>
                  <a:pt x="17141" y="1400437"/>
                </a:lnTo>
                <a:lnTo>
                  <a:pt x="24569" y="1354060"/>
                </a:lnTo>
                <a:lnTo>
                  <a:pt x="33284" y="1308125"/>
                </a:lnTo>
                <a:lnTo>
                  <a:pt x="43268" y="1262652"/>
                </a:lnTo>
                <a:lnTo>
                  <a:pt x="54502" y="1217661"/>
                </a:lnTo>
                <a:lnTo>
                  <a:pt x="66967" y="1173171"/>
                </a:lnTo>
                <a:lnTo>
                  <a:pt x="80642" y="1129200"/>
                </a:lnTo>
                <a:lnTo>
                  <a:pt x="95510" y="1085768"/>
                </a:lnTo>
                <a:lnTo>
                  <a:pt x="111551" y="1042895"/>
                </a:lnTo>
                <a:lnTo>
                  <a:pt x="128745" y="1000599"/>
                </a:lnTo>
                <a:lnTo>
                  <a:pt x="147074" y="958900"/>
                </a:lnTo>
                <a:lnTo>
                  <a:pt x="166518" y="917817"/>
                </a:lnTo>
                <a:lnTo>
                  <a:pt x="187058" y="877368"/>
                </a:lnTo>
                <a:lnTo>
                  <a:pt x="208675" y="837574"/>
                </a:lnTo>
                <a:lnTo>
                  <a:pt x="231350" y="798454"/>
                </a:lnTo>
                <a:lnTo>
                  <a:pt x="255063" y="760026"/>
                </a:lnTo>
                <a:lnTo>
                  <a:pt x="279795" y="722310"/>
                </a:lnTo>
                <a:lnTo>
                  <a:pt x="305528" y="685326"/>
                </a:lnTo>
                <a:lnTo>
                  <a:pt x="332241" y="649091"/>
                </a:lnTo>
                <a:lnTo>
                  <a:pt x="359916" y="613626"/>
                </a:lnTo>
                <a:lnTo>
                  <a:pt x="388533" y="578950"/>
                </a:lnTo>
                <a:lnTo>
                  <a:pt x="418073" y="545082"/>
                </a:lnTo>
                <a:lnTo>
                  <a:pt x="448517" y="512041"/>
                </a:lnTo>
                <a:lnTo>
                  <a:pt x="479846" y="479846"/>
                </a:lnTo>
                <a:lnTo>
                  <a:pt x="512041" y="448517"/>
                </a:lnTo>
                <a:lnTo>
                  <a:pt x="545082" y="418073"/>
                </a:lnTo>
                <a:lnTo>
                  <a:pt x="578950" y="388533"/>
                </a:lnTo>
                <a:lnTo>
                  <a:pt x="613626" y="359916"/>
                </a:lnTo>
                <a:lnTo>
                  <a:pt x="649091" y="332241"/>
                </a:lnTo>
                <a:lnTo>
                  <a:pt x="685326" y="305528"/>
                </a:lnTo>
                <a:lnTo>
                  <a:pt x="722310" y="279795"/>
                </a:lnTo>
                <a:lnTo>
                  <a:pt x="760026" y="255063"/>
                </a:lnTo>
                <a:lnTo>
                  <a:pt x="798454" y="231350"/>
                </a:lnTo>
                <a:lnTo>
                  <a:pt x="837574" y="208675"/>
                </a:lnTo>
                <a:lnTo>
                  <a:pt x="877368" y="187058"/>
                </a:lnTo>
                <a:lnTo>
                  <a:pt x="917817" y="166518"/>
                </a:lnTo>
                <a:lnTo>
                  <a:pt x="958900" y="147074"/>
                </a:lnTo>
                <a:lnTo>
                  <a:pt x="1000599" y="128745"/>
                </a:lnTo>
                <a:lnTo>
                  <a:pt x="1042895" y="111551"/>
                </a:lnTo>
                <a:lnTo>
                  <a:pt x="1085768" y="95510"/>
                </a:lnTo>
                <a:lnTo>
                  <a:pt x="1129200" y="80642"/>
                </a:lnTo>
                <a:lnTo>
                  <a:pt x="1173171" y="66967"/>
                </a:lnTo>
                <a:lnTo>
                  <a:pt x="1217661" y="54502"/>
                </a:lnTo>
                <a:lnTo>
                  <a:pt x="1262652" y="43268"/>
                </a:lnTo>
                <a:lnTo>
                  <a:pt x="1308125" y="33284"/>
                </a:lnTo>
                <a:lnTo>
                  <a:pt x="1354060" y="24569"/>
                </a:lnTo>
                <a:lnTo>
                  <a:pt x="1400437" y="17141"/>
                </a:lnTo>
                <a:lnTo>
                  <a:pt x="1447239" y="11022"/>
                </a:lnTo>
                <a:lnTo>
                  <a:pt x="1494445" y="6228"/>
                </a:lnTo>
                <a:lnTo>
                  <a:pt x="1542037" y="2781"/>
                </a:lnTo>
                <a:lnTo>
                  <a:pt x="1589995" y="698"/>
                </a:lnTo>
                <a:lnTo>
                  <a:pt x="1638300" y="0"/>
                </a:lnTo>
                <a:lnTo>
                  <a:pt x="1686604" y="698"/>
                </a:lnTo>
                <a:lnTo>
                  <a:pt x="1734562" y="2781"/>
                </a:lnTo>
                <a:lnTo>
                  <a:pt x="1782154" y="6228"/>
                </a:lnTo>
                <a:lnTo>
                  <a:pt x="1829360" y="11022"/>
                </a:lnTo>
                <a:lnTo>
                  <a:pt x="1876161" y="17141"/>
                </a:lnTo>
                <a:lnTo>
                  <a:pt x="1922539" y="24569"/>
                </a:lnTo>
                <a:lnTo>
                  <a:pt x="1968474" y="33284"/>
                </a:lnTo>
                <a:lnTo>
                  <a:pt x="2013947" y="43268"/>
                </a:lnTo>
                <a:lnTo>
                  <a:pt x="2058938" y="54502"/>
                </a:lnTo>
                <a:lnTo>
                  <a:pt x="2103428" y="66967"/>
                </a:lnTo>
                <a:lnTo>
                  <a:pt x="2147399" y="80642"/>
                </a:lnTo>
                <a:lnTo>
                  <a:pt x="2190831" y="95510"/>
                </a:lnTo>
                <a:lnTo>
                  <a:pt x="2233704" y="111551"/>
                </a:lnTo>
                <a:lnTo>
                  <a:pt x="2276000" y="128745"/>
                </a:lnTo>
                <a:lnTo>
                  <a:pt x="2317699" y="147074"/>
                </a:lnTo>
                <a:lnTo>
                  <a:pt x="2358782" y="166518"/>
                </a:lnTo>
                <a:lnTo>
                  <a:pt x="2399231" y="187058"/>
                </a:lnTo>
                <a:lnTo>
                  <a:pt x="2439025" y="208675"/>
                </a:lnTo>
                <a:lnTo>
                  <a:pt x="2478145" y="231350"/>
                </a:lnTo>
                <a:lnTo>
                  <a:pt x="2516573" y="255063"/>
                </a:lnTo>
                <a:lnTo>
                  <a:pt x="2554289" y="279795"/>
                </a:lnTo>
                <a:lnTo>
                  <a:pt x="2591273" y="305528"/>
                </a:lnTo>
                <a:lnTo>
                  <a:pt x="2627508" y="332241"/>
                </a:lnTo>
                <a:lnTo>
                  <a:pt x="2662973" y="359916"/>
                </a:lnTo>
                <a:lnTo>
                  <a:pt x="2697649" y="388533"/>
                </a:lnTo>
                <a:lnTo>
                  <a:pt x="2731517" y="418073"/>
                </a:lnTo>
                <a:lnTo>
                  <a:pt x="2764558" y="448517"/>
                </a:lnTo>
                <a:lnTo>
                  <a:pt x="2796753" y="479846"/>
                </a:lnTo>
                <a:lnTo>
                  <a:pt x="2828082" y="512041"/>
                </a:lnTo>
                <a:lnTo>
                  <a:pt x="2858526" y="545082"/>
                </a:lnTo>
                <a:lnTo>
                  <a:pt x="2888066" y="578950"/>
                </a:lnTo>
                <a:lnTo>
                  <a:pt x="2916683" y="613626"/>
                </a:lnTo>
                <a:lnTo>
                  <a:pt x="2944358" y="649091"/>
                </a:lnTo>
                <a:lnTo>
                  <a:pt x="2971071" y="685326"/>
                </a:lnTo>
                <a:lnTo>
                  <a:pt x="2996804" y="722310"/>
                </a:lnTo>
                <a:lnTo>
                  <a:pt x="3021536" y="760026"/>
                </a:lnTo>
                <a:lnTo>
                  <a:pt x="3045249" y="798454"/>
                </a:lnTo>
                <a:lnTo>
                  <a:pt x="3067924" y="837574"/>
                </a:lnTo>
                <a:lnTo>
                  <a:pt x="3089541" y="877368"/>
                </a:lnTo>
                <a:lnTo>
                  <a:pt x="3110081" y="917817"/>
                </a:lnTo>
                <a:lnTo>
                  <a:pt x="3129525" y="958900"/>
                </a:lnTo>
                <a:lnTo>
                  <a:pt x="3147854" y="1000599"/>
                </a:lnTo>
                <a:lnTo>
                  <a:pt x="3165048" y="1042895"/>
                </a:lnTo>
                <a:lnTo>
                  <a:pt x="3181089" y="1085768"/>
                </a:lnTo>
                <a:lnTo>
                  <a:pt x="3195957" y="1129200"/>
                </a:lnTo>
                <a:lnTo>
                  <a:pt x="3209632" y="1173171"/>
                </a:lnTo>
                <a:lnTo>
                  <a:pt x="3222097" y="1217661"/>
                </a:lnTo>
                <a:lnTo>
                  <a:pt x="3233331" y="1262652"/>
                </a:lnTo>
                <a:lnTo>
                  <a:pt x="3243315" y="1308125"/>
                </a:lnTo>
                <a:lnTo>
                  <a:pt x="3252030" y="1354060"/>
                </a:lnTo>
                <a:lnTo>
                  <a:pt x="3259458" y="1400437"/>
                </a:lnTo>
                <a:lnTo>
                  <a:pt x="3265577" y="1447239"/>
                </a:lnTo>
                <a:lnTo>
                  <a:pt x="3270371" y="1494445"/>
                </a:lnTo>
                <a:lnTo>
                  <a:pt x="3273818" y="1542037"/>
                </a:lnTo>
                <a:lnTo>
                  <a:pt x="3275901" y="1589995"/>
                </a:lnTo>
                <a:lnTo>
                  <a:pt x="3276600" y="1638300"/>
                </a:lnTo>
                <a:lnTo>
                  <a:pt x="3275901" y="1686604"/>
                </a:lnTo>
                <a:lnTo>
                  <a:pt x="3273818" y="1734562"/>
                </a:lnTo>
                <a:lnTo>
                  <a:pt x="3270371" y="1782154"/>
                </a:lnTo>
                <a:lnTo>
                  <a:pt x="3265577" y="1829360"/>
                </a:lnTo>
                <a:lnTo>
                  <a:pt x="3259458" y="1876161"/>
                </a:lnTo>
                <a:lnTo>
                  <a:pt x="3252030" y="1922539"/>
                </a:lnTo>
                <a:lnTo>
                  <a:pt x="3243315" y="1968474"/>
                </a:lnTo>
                <a:lnTo>
                  <a:pt x="3233331" y="2013947"/>
                </a:lnTo>
                <a:lnTo>
                  <a:pt x="3222097" y="2058938"/>
                </a:lnTo>
                <a:lnTo>
                  <a:pt x="3209632" y="2103428"/>
                </a:lnTo>
                <a:lnTo>
                  <a:pt x="3195957" y="2147399"/>
                </a:lnTo>
                <a:lnTo>
                  <a:pt x="3181089" y="2190831"/>
                </a:lnTo>
                <a:lnTo>
                  <a:pt x="3165048" y="2233704"/>
                </a:lnTo>
                <a:lnTo>
                  <a:pt x="3147854" y="2276000"/>
                </a:lnTo>
                <a:lnTo>
                  <a:pt x="3129525" y="2317699"/>
                </a:lnTo>
                <a:lnTo>
                  <a:pt x="3110081" y="2358782"/>
                </a:lnTo>
                <a:lnTo>
                  <a:pt x="3089541" y="2399231"/>
                </a:lnTo>
                <a:lnTo>
                  <a:pt x="3067924" y="2439025"/>
                </a:lnTo>
                <a:lnTo>
                  <a:pt x="3045249" y="2478145"/>
                </a:lnTo>
                <a:lnTo>
                  <a:pt x="3021536" y="2516573"/>
                </a:lnTo>
                <a:lnTo>
                  <a:pt x="2996804" y="2554289"/>
                </a:lnTo>
                <a:lnTo>
                  <a:pt x="2971071" y="2591273"/>
                </a:lnTo>
                <a:lnTo>
                  <a:pt x="2944358" y="2627508"/>
                </a:lnTo>
                <a:lnTo>
                  <a:pt x="2916683" y="2662973"/>
                </a:lnTo>
                <a:lnTo>
                  <a:pt x="2888066" y="2697649"/>
                </a:lnTo>
                <a:lnTo>
                  <a:pt x="2858526" y="2731517"/>
                </a:lnTo>
                <a:lnTo>
                  <a:pt x="2828082" y="2764558"/>
                </a:lnTo>
                <a:lnTo>
                  <a:pt x="2796753" y="2796753"/>
                </a:lnTo>
                <a:lnTo>
                  <a:pt x="2764558" y="2828082"/>
                </a:lnTo>
                <a:lnTo>
                  <a:pt x="2731517" y="2858526"/>
                </a:lnTo>
                <a:lnTo>
                  <a:pt x="2697649" y="2888066"/>
                </a:lnTo>
                <a:lnTo>
                  <a:pt x="2662973" y="2916683"/>
                </a:lnTo>
                <a:lnTo>
                  <a:pt x="2627508" y="2944358"/>
                </a:lnTo>
                <a:lnTo>
                  <a:pt x="2591273" y="2971071"/>
                </a:lnTo>
                <a:lnTo>
                  <a:pt x="2554289" y="2996804"/>
                </a:lnTo>
                <a:lnTo>
                  <a:pt x="2516573" y="3021536"/>
                </a:lnTo>
                <a:lnTo>
                  <a:pt x="2478145" y="3045249"/>
                </a:lnTo>
                <a:lnTo>
                  <a:pt x="2439025" y="3067924"/>
                </a:lnTo>
                <a:lnTo>
                  <a:pt x="2399231" y="3089541"/>
                </a:lnTo>
                <a:lnTo>
                  <a:pt x="2358782" y="3110081"/>
                </a:lnTo>
                <a:lnTo>
                  <a:pt x="2317699" y="3129525"/>
                </a:lnTo>
                <a:lnTo>
                  <a:pt x="2276000" y="3147854"/>
                </a:lnTo>
                <a:lnTo>
                  <a:pt x="2233704" y="3165048"/>
                </a:lnTo>
                <a:lnTo>
                  <a:pt x="2190831" y="3181089"/>
                </a:lnTo>
                <a:lnTo>
                  <a:pt x="2147399" y="3195957"/>
                </a:lnTo>
                <a:lnTo>
                  <a:pt x="2103428" y="3209632"/>
                </a:lnTo>
                <a:lnTo>
                  <a:pt x="2058938" y="3222097"/>
                </a:lnTo>
                <a:lnTo>
                  <a:pt x="2013947" y="3233331"/>
                </a:lnTo>
                <a:lnTo>
                  <a:pt x="1968474" y="3243315"/>
                </a:lnTo>
                <a:lnTo>
                  <a:pt x="1922539" y="3252030"/>
                </a:lnTo>
                <a:lnTo>
                  <a:pt x="1876161" y="3259458"/>
                </a:lnTo>
                <a:lnTo>
                  <a:pt x="1829360" y="3265577"/>
                </a:lnTo>
                <a:lnTo>
                  <a:pt x="1782154" y="3270371"/>
                </a:lnTo>
                <a:lnTo>
                  <a:pt x="1734562" y="3273818"/>
                </a:lnTo>
                <a:lnTo>
                  <a:pt x="1686604" y="3275901"/>
                </a:lnTo>
                <a:lnTo>
                  <a:pt x="1638300" y="3276600"/>
                </a:lnTo>
                <a:close/>
              </a:path>
            </a:pathLst>
          </a:custGeom>
          <a:solidFill>
            <a:srgbClr val="00848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FCAA038-FE65-CFB9-C598-3AB055548BBC}"/>
              </a:ext>
            </a:extLst>
          </p:cNvPr>
          <p:cNvSpPr/>
          <p:nvPr/>
        </p:nvSpPr>
        <p:spPr>
          <a:xfrm>
            <a:off x="2741475" y="2707323"/>
            <a:ext cx="2184400" cy="2184400"/>
          </a:xfrm>
          <a:custGeom>
            <a:avLst/>
            <a:gdLst/>
            <a:ahLst/>
            <a:cxnLst/>
            <a:rect l="l" t="t" r="r" b="b"/>
            <a:pathLst>
              <a:path w="3276600" h="3276600">
                <a:moveTo>
                  <a:pt x="1638300" y="3276600"/>
                </a:moveTo>
                <a:lnTo>
                  <a:pt x="1589995" y="3275901"/>
                </a:lnTo>
                <a:lnTo>
                  <a:pt x="1542037" y="3273818"/>
                </a:lnTo>
                <a:lnTo>
                  <a:pt x="1494445" y="3270371"/>
                </a:lnTo>
                <a:lnTo>
                  <a:pt x="1447239" y="3265577"/>
                </a:lnTo>
                <a:lnTo>
                  <a:pt x="1400437" y="3259458"/>
                </a:lnTo>
                <a:lnTo>
                  <a:pt x="1354060" y="3252030"/>
                </a:lnTo>
                <a:lnTo>
                  <a:pt x="1308125" y="3243315"/>
                </a:lnTo>
                <a:lnTo>
                  <a:pt x="1262652" y="3233331"/>
                </a:lnTo>
                <a:lnTo>
                  <a:pt x="1217661" y="3222097"/>
                </a:lnTo>
                <a:lnTo>
                  <a:pt x="1173171" y="3209632"/>
                </a:lnTo>
                <a:lnTo>
                  <a:pt x="1129200" y="3195957"/>
                </a:lnTo>
                <a:lnTo>
                  <a:pt x="1085768" y="3181089"/>
                </a:lnTo>
                <a:lnTo>
                  <a:pt x="1042895" y="3165048"/>
                </a:lnTo>
                <a:lnTo>
                  <a:pt x="1000599" y="3147854"/>
                </a:lnTo>
                <a:lnTo>
                  <a:pt x="958900" y="3129525"/>
                </a:lnTo>
                <a:lnTo>
                  <a:pt x="917817" y="3110081"/>
                </a:lnTo>
                <a:lnTo>
                  <a:pt x="877368" y="3089541"/>
                </a:lnTo>
                <a:lnTo>
                  <a:pt x="837574" y="3067924"/>
                </a:lnTo>
                <a:lnTo>
                  <a:pt x="798454" y="3045249"/>
                </a:lnTo>
                <a:lnTo>
                  <a:pt x="760026" y="3021536"/>
                </a:lnTo>
                <a:lnTo>
                  <a:pt x="722310" y="2996804"/>
                </a:lnTo>
                <a:lnTo>
                  <a:pt x="685326" y="2971071"/>
                </a:lnTo>
                <a:lnTo>
                  <a:pt x="649091" y="2944358"/>
                </a:lnTo>
                <a:lnTo>
                  <a:pt x="613626" y="2916683"/>
                </a:lnTo>
                <a:lnTo>
                  <a:pt x="578950" y="2888066"/>
                </a:lnTo>
                <a:lnTo>
                  <a:pt x="545082" y="2858526"/>
                </a:lnTo>
                <a:lnTo>
                  <a:pt x="512041" y="2828082"/>
                </a:lnTo>
                <a:lnTo>
                  <a:pt x="479846" y="2796753"/>
                </a:lnTo>
                <a:lnTo>
                  <a:pt x="448517" y="2764558"/>
                </a:lnTo>
                <a:lnTo>
                  <a:pt x="418073" y="2731517"/>
                </a:lnTo>
                <a:lnTo>
                  <a:pt x="388533" y="2697649"/>
                </a:lnTo>
                <a:lnTo>
                  <a:pt x="359916" y="2662973"/>
                </a:lnTo>
                <a:lnTo>
                  <a:pt x="332241" y="2627508"/>
                </a:lnTo>
                <a:lnTo>
                  <a:pt x="305528" y="2591273"/>
                </a:lnTo>
                <a:lnTo>
                  <a:pt x="279795" y="2554289"/>
                </a:lnTo>
                <a:lnTo>
                  <a:pt x="255063" y="2516573"/>
                </a:lnTo>
                <a:lnTo>
                  <a:pt x="231350" y="2478145"/>
                </a:lnTo>
                <a:lnTo>
                  <a:pt x="208675" y="2439025"/>
                </a:lnTo>
                <a:lnTo>
                  <a:pt x="187058" y="2399231"/>
                </a:lnTo>
                <a:lnTo>
                  <a:pt x="166518" y="2358782"/>
                </a:lnTo>
                <a:lnTo>
                  <a:pt x="147074" y="2317699"/>
                </a:lnTo>
                <a:lnTo>
                  <a:pt x="128745" y="2276000"/>
                </a:lnTo>
                <a:lnTo>
                  <a:pt x="111551" y="2233704"/>
                </a:lnTo>
                <a:lnTo>
                  <a:pt x="95510" y="2190831"/>
                </a:lnTo>
                <a:lnTo>
                  <a:pt x="80642" y="2147399"/>
                </a:lnTo>
                <a:lnTo>
                  <a:pt x="66967" y="2103428"/>
                </a:lnTo>
                <a:lnTo>
                  <a:pt x="54502" y="2058938"/>
                </a:lnTo>
                <a:lnTo>
                  <a:pt x="43268" y="2013947"/>
                </a:lnTo>
                <a:lnTo>
                  <a:pt x="33284" y="1968474"/>
                </a:lnTo>
                <a:lnTo>
                  <a:pt x="24569" y="1922539"/>
                </a:lnTo>
                <a:lnTo>
                  <a:pt x="17141" y="1876161"/>
                </a:lnTo>
                <a:lnTo>
                  <a:pt x="11022" y="1829360"/>
                </a:lnTo>
                <a:lnTo>
                  <a:pt x="6228" y="1782154"/>
                </a:lnTo>
                <a:lnTo>
                  <a:pt x="2781" y="1734562"/>
                </a:lnTo>
                <a:lnTo>
                  <a:pt x="698" y="1686604"/>
                </a:lnTo>
                <a:lnTo>
                  <a:pt x="0" y="1638300"/>
                </a:lnTo>
                <a:lnTo>
                  <a:pt x="698" y="1589995"/>
                </a:lnTo>
                <a:lnTo>
                  <a:pt x="2781" y="1542037"/>
                </a:lnTo>
                <a:lnTo>
                  <a:pt x="6228" y="1494445"/>
                </a:lnTo>
                <a:lnTo>
                  <a:pt x="11022" y="1447239"/>
                </a:lnTo>
                <a:lnTo>
                  <a:pt x="17141" y="1400437"/>
                </a:lnTo>
                <a:lnTo>
                  <a:pt x="24569" y="1354060"/>
                </a:lnTo>
                <a:lnTo>
                  <a:pt x="33284" y="1308125"/>
                </a:lnTo>
                <a:lnTo>
                  <a:pt x="43268" y="1262652"/>
                </a:lnTo>
                <a:lnTo>
                  <a:pt x="54502" y="1217661"/>
                </a:lnTo>
                <a:lnTo>
                  <a:pt x="66967" y="1173171"/>
                </a:lnTo>
                <a:lnTo>
                  <a:pt x="80642" y="1129200"/>
                </a:lnTo>
                <a:lnTo>
                  <a:pt x="95510" y="1085768"/>
                </a:lnTo>
                <a:lnTo>
                  <a:pt x="111551" y="1042895"/>
                </a:lnTo>
                <a:lnTo>
                  <a:pt x="128745" y="1000599"/>
                </a:lnTo>
                <a:lnTo>
                  <a:pt x="147074" y="958900"/>
                </a:lnTo>
                <a:lnTo>
                  <a:pt x="166518" y="917817"/>
                </a:lnTo>
                <a:lnTo>
                  <a:pt x="187058" y="877368"/>
                </a:lnTo>
                <a:lnTo>
                  <a:pt x="208675" y="837574"/>
                </a:lnTo>
                <a:lnTo>
                  <a:pt x="231350" y="798454"/>
                </a:lnTo>
                <a:lnTo>
                  <a:pt x="255063" y="760026"/>
                </a:lnTo>
                <a:lnTo>
                  <a:pt x="279795" y="722310"/>
                </a:lnTo>
                <a:lnTo>
                  <a:pt x="305528" y="685326"/>
                </a:lnTo>
                <a:lnTo>
                  <a:pt x="332241" y="649091"/>
                </a:lnTo>
                <a:lnTo>
                  <a:pt x="359916" y="613626"/>
                </a:lnTo>
                <a:lnTo>
                  <a:pt x="388533" y="578950"/>
                </a:lnTo>
                <a:lnTo>
                  <a:pt x="418073" y="545082"/>
                </a:lnTo>
                <a:lnTo>
                  <a:pt x="448517" y="512041"/>
                </a:lnTo>
                <a:lnTo>
                  <a:pt x="479846" y="479846"/>
                </a:lnTo>
                <a:lnTo>
                  <a:pt x="512041" y="448517"/>
                </a:lnTo>
                <a:lnTo>
                  <a:pt x="545082" y="418073"/>
                </a:lnTo>
                <a:lnTo>
                  <a:pt x="578950" y="388533"/>
                </a:lnTo>
                <a:lnTo>
                  <a:pt x="613626" y="359916"/>
                </a:lnTo>
                <a:lnTo>
                  <a:pt x="649091" y="332241"/>
                </a:lnTo>
                <a:lnTo>
                  <a:pt x="685326" y="305528"/>
                </a:lnTo>
                <a:lnTo>
                  <a:pt x="722310" y="279795"/>
                </a:lnTo>
                <a:lnTo>
                  <a:pt x="760026" y="255063"/>
                </a:lnTo>
                <a:lnTo>
                  <a:pt x="798454" y="231350"/>
                </a:lnTo>
                <a:lnTo>
                  <a:pt x="837574" y="208675"/>
                </a:lnTo>
                <a:lnTo>
                  <a:pt x="877368" y="187058"/>
                </a:lnTo>
                <a:lnTo>
                  <a:pt x="917817" y="166518"/>
                </a:lnTo>
                <a:lnTo>
                  <a:pt x="958900" y="147074"/>
                </a:lnTo>
                <a:lnTo>
                  <a:pt x="1000599" y="128745"/>
                </a:lnTo>
                <a:lnTo>
                  <a:pt x="1042895" y="111551"/>
                </a:lnTo>
                <a:lnTo>
                  <a:pt x="1085768" y="95510"/>
                </a:lnTo>
                <a:lnTo>
                  <a:pt x="1129200" y="80642"/>
                </a:lnTo>
                <a:lnTo>
                  <a:pt x="1173171" y="66967"/>
                </a:lnTo>
                <a:lnTo>
                  <a:pt x="1217661" y="54502"/>
                </a:lnTo>
                <a:lnTo>
                  <a:pt x="1262652" y="43268"/>
                </a:lnTo>
                <a:lnTo>
                  <a:pt x="1308125" y="33284"/>
                </a:lnTo>
                <a:lnTo>
                  <a:pt x="1354060" y="24569"/>
                </a:lnTo>
                <a:lnTo>
                  <a:pt x="1400437" y="17141"/>
                </a:lnTo>
                <a:lnTo>
                  <a:pt x="1447239" y="11022"/>
                </a:lnTo>
                <a:lnTo>
                  <a:pt x="1494445" y="6228"/>
                </a:lnTo>
                <a:lnTo>
                  <a:pt x="1542037" y="2781"/>
                </a:lnTo>
                <a:lnTo>
                  <a:pt x="1589995" y="698"/>
                </a:lnTo>
                <a:lnTo>
                  <a:pt x="1638300" y="0"/>
                </a:lnTo>
                <a:lnTo>
                  <a:pt x="1686604" y="698"/>
                </a:lnTo>
                <a:lnTo>
                  <a:pt x="1734562" y="2781"/>
                </a:lnTo>
                <a:lnTo>
                  <a:pt x="1782154" y="6228"/>
                </a:lnTo>
                <a:lnTo>
                  <a:pt x="1829360" y="11022"/>
                </a:lnTo>
                <a:lnTo>
                  <a:pt x="1876161" y="17141"/>
                </a:lnTo>
                <a:lnTo>
                  <a:pt x="1922539" y="24569"/>
                </a:lnTo>
                <a:lnTo>
                  <a:pt x="1968474" y="33284"/>
                </a:lnTo>
                <a:lnTo>
                  <a:pt x="2013947" y="43268"/>
                </a:lnTo>
                <a:lnTo>
                  <a:pt x="2058938" y="54502"/>
                </a:lnTo>
                <a:lnTo>
                  <a:pt x="2103428" y="66967"/>
                </a:lnTo>
                <a:lnTo>
                  <a:pt x="2147399" y="80642"/>
                </a:lnTo>
                <a:lnTo>
                  <a:pt x="2190831" y="95510"/>
                </a:lnTo>
                <a:lnTo>
                  <a:pt x="2233704" y="111551"/>
                </a:lnTo>
                <a:lnTo>
                  <a:pt x="2276000" y="128745"/>
                </a:lnTo>
                <a:lnTo>
                  <a:pt x="2317699" y="147074"/>
                </a:lnTo>
                <a:lnTo>
                  <a:pt x="2358782" y="166518"/>
                </a:lnTo>
                <a:lnTo>
                  <a:pt x="2399231" y="187058"/>
                </a:lnTo>
                <a:lnTo>
                  <a:pt x="2439025" y="208675"/>
                </a:lnTo>
                <a:lnTo>
                  <a:pt x="2478145" y="231350"/>
                </a:lnTo>
                <a:lnTo>
                  <a:pt x="2516573" y="255063"/>
                </a:lnTo>
                <a:lnTo>
                  <a:pt x="2554289" y="279795"/>
                </a:lnTo>
                <a:lnTo>
                  <a:pt x="2591273" y="305528"/>
                </a:lnTo>
                <a:lnTo>
                  <a:pt x="2627508" y="332241"/>
                </a:lnTo>
                <a:lnTo>
                  <a:pt x="2662973" y="359916"/>
                </a:lnTo>
                <a:lnTo>
                  <a:pt x="2697649" y="388533"/>
                </a:lnTo>
                <a:lnTo>
                  <a:pt x="2731517" y="418073"/>
                </a:lnTo>
                <a:lnTo>
                  <a:pt x="2764558" y="448517"/>
                </a:lnTo>
                <a:lnTo>
                  <a:pt x="2796753" y="479846"/>
                </a:lnTo>
                <a:lnTo>
                  <a:pt x="2828082" y="512041"/>
                </a:lnTo>
                <a:lnTo>
                  <a:pt x="2858526" y="545082"/>
                </a:lnTo>
                <a:lnTo>
                  <a:pt x="2888066" y="578950"/>
                </a:lnTo>
                <a:lnTo>
                  <a:pt x="2916683" y="613626"/>
                </a:lnTo>
                <a:lnTo>
                  <a:pt x="2944358" y="649091"/>
                </a:lnTo>
                <a:lnTo>
                  <a:pt x="2971071" y="685326"/>
                </a:lnTo>
                <a:lnTo>
                  <a:pt x="2996804" y="722310"/>
                </a:lnTo>
                <a:lnTo>
                  <a:pt x="3021536" y="760026"/>
                </a:lnTo>
                <a:lnTo>
                  <a:pt x="3045249" y="798454"/>
                </a:lnTo>
                <a:lnTo>
                  <a:pt x="3067924" y="837574"/>
                </a:lnTo>
                <a:lnTo>
                  <a:pt x="3089541" y="877368"/>
                </a:lnTo>
                <a:lnTo>
                  <a:pt x="3110081" y="917817"/>
                </a:lnTo>
                <a:lnTo>
                  <a:pt x="3129525" y="958900"/>
                </a:lnTo>
                <a:lnTo>
                  <a:pt x="3147854" y="1000599"/>
                </a:lnTo>
                <a:lnTo>
                  <a:pt x="3165048" y="1042895"/>
                </a:lnTo>
                <a:lnTo>
                  <a:pt x="3181089" y="1085768"/>
                </a:lnTo>
                <a:lnTo>
                  <a:pt x="3195957" y="1129200"/>
                </a:lnTo>
                <a:lnTo>
                  <a:pt x="3209632" y="1173171"/>
                </a:lnTo>
                <a:lnTo>
                  <a:pt x="3222097" y="1217661"/>
                </a:lnTo>
                <a:lnTo>
                  <a:pt x="3233331" y="1262652"/>
                </a:lnTo>
                <a:lnTo>
                  <a:pt x="3243315" y="1308125"/>
                </a:lnTo>
                <a:lnTo>
                  <a:pt x="3252030" y="1354060"/>
                </a:lnTo>
                <a:lnTo>
                  <a:pt x="3259458" y="1400437"/>
                </a:lnTo>
                <a:lnTo>
                  <a:pt x="3265577" y="1447239"/>
                </a:lnTo>
                <a:lnTo>
                  <a:pt x="3270371" y="1494445"/>
                </a:lnTo>
                <a:lnTo>
                  <a:pt x="3273818" y="1542037"/>
                </a:lnTo>
                <a:lnTo>
                  <a:pt x="3275901" y="1589995"/>
                </a:lnTo>
                <a:lnTo>
                  <a:pt x="3276600" y="1638300"/>
                </a:lnTo>
                <a:lnTo>
                  <a:pt x="3275901" y="1686604"/>
                </a:lnTo>
                <a:lnTo>
                  <a:pt x="3273818" y="1734562"/>
                </a:lnTo>
                <a:lnTo>
                  <a:pt x="3270371" y="1782154"/>
                </a:lnTo>
                <a:lnTo>
                  <a:pt x="3265577" y="1829360"/>
                </a:lnTo>
                <a:lnTo>
                  <a:pt x="3259458" y="1876161"/>
                </a:lnTo>
                <a:lnTo>
                  <a:pt x="3252030" y="1922539"/>
                </a:lnTo>
                <a:lnTo>
                  <a:pt x="3243315" y="1968474"/>
                </a:lnTo>
                <a:lnTo>
                  <a:pt x="3233331" y="2013947"/>
                </a:lnTo>
                <a:lnTo>
                  <a:pt x="3222097" y="2058938"/>
                </a:lnTo>
                <a:lnTo>
                  <a:pt x="3209632" y="2103428"/>
                </a:lnTo>
                <a:lnTo>
                  <a:pt x="3195957" y="2147399"/>
                </a:lnTo>
                <a:lnTo>
                  <a:pt x="3181089" y="2190831"/>
                </a:lnTo>
                <a:lnTo>
                  <a:pt x="3165048" y="2233704"/>
                </a:lnTo>
                <a:lnTo>
                  <a:pt x="3147854" y="2276000"/>
                </a:lnTo>
                <a:lnTo>
                  <a:pt x="3129525" y="2317699"/>
                </a:lnTo>
                <a:lnTo>
                  <a:pt x="3110081" y="2358782"/>
                </a:lnTo>
                <a:lnTo>
                  <a:pt x="3089541" y="2399231"/>
                </a:lnTo>
                <a:lnTo>
                  <a:pt x="3067924" y="2439025"/>
                </a:lnTo>
                <a:lnTo>
                  <a:pt x="3045249" y="2478145"/>
                </a:lnTo>
                <a:lnTo>
                  <a:pt x="3021536" y="2516573"/>
                </a:lnTo>
                <a:lnTo>
                  <a:pt x="2996804" y="2554289"/>
                </a:lnTo>
                <a:lnTo>
                  <a:pt x="2971071" y="2591273"/>
                </a:lnTo>
                <a:lnTo>
                  <a:pt x="2944358" y="2627508"/>
                </a:lnTo>
                <a:lnTo>
                  <a:pt x="2916683" y="2662973"/>
                </a:lnTo>
                <a:lnTo>
                  <a:pt x="2888066" y="2697649"/>
                </a:lnTo>
                <a:lnTo>
                  <a:pt x="2858526" y="2731517"/>
                </a:lnTo>
                <a:lnTo>
                  <a:pt x="2828082" y="2764558"/>
                </a:lnTo>
                <a:lnTo>
                  <a:pt x="2796753" y="2796753"/>
                </a:lnTo>
                <a:lnTo>
                  <a:pt x="2764558" y="2828082"/>
                </a:lnTo>
                <a:lnTo>
                  <a:pt x="2731517" y="2858526"/>
                </a:lnTo>
                <a:lnTo>
                  <a:pt x="2697649" y="2888066"/>
                </a:lnTo>
                <a:lnTo>
                  <a:pt x="2662973" y="2916683"/>
                </a:lnTo>
                <a:lnTo>
                  <a:pt x="2627508" y="2944358"/>
                </a:lnTo>
                <a:lnTo>
                  <a:pt x="2591273" y="2971071"/>
                </a:lnTo>
                <a:lnTo>
                  <a:pt x="2554289" y="2996804"/>
                </a:lnTo>
                <a:lnTo>
                  <a:pt x="2516573" y="3021536"/>
                </a:lnTo>
                <a:lnTo>
                  <a:pt x="2478145" y="3045249"/>
                </a:lnTo>
                <a:lnTo>
                  <a:pt x="2439025" y="3067924"/>
                </a:lnTo>
                <a:lnTo>
                  <a:pt x="2399231" y="3089541"/>
                </a:lnTo>
                <a:lnTo>
                  <a:pt x="2358782" y="3110081"/>
                </a:lnTo>
                <a:lnTo>
                  <a:pt x="2317699" y="3129525"/>
                </a:lnTo>
                <a:lnTo>
                  <a:pt x="2276000" y="3147854"/>
                </a:lnTo>
                <a:lnTo>
                  <a:pt x="2233704" y="3165048"/>
                </a:lnTo>
                <a:lnTo>
                  <a:pt x="2190831" y="3181089"/>
                </a:lnTo>
                <a:lnTo>
                  <a:pt x="2147399" y="3195957"/>
                </a:lnTo>
                <a:lnTo>
                  <a:pt x="2103428" y="3209632"/>
                </a:lnTo>
                <a:lnTo>
                  <a:pt x="2058938" y="3222097"/>
                </a:lnTo>
                <a:lnTo>
                  <a:pt x="2013947" y="3233331"/>
                </a:lnTo>
                <a:lnTo>
                  <a:pt x="1968474" y="3243315"/>
                </a:lnTo>
                <a:lnTo>
                  <a:pt x="1922539" y="3252030"/>
                </a:lnTo>
                <a:lnTo>
                  <a:pt x="1876161" y="3259458"/>
                </a:lnTo>
                <a:lnTo>
                  <a:pt x="1829360" y="3265577"/>
                </a:lnTo>
                <a:lnTo>
                  <a:pt x="1782154" y="3270371"/>
                </a:lnTo>
                <a:lnTo>
                  <a:pt x="1734562" y="3273818"/>
                </a:lnTo>
                <a:lnTo>
                  <a:pt x="1686604" y="3275901"/>
                </a:lnTo>
                <a:lnTo>
                  <a:pt x="1638300" y="3276600"/>
                </a:lnTo>
                <a:close/>
              </a:path>
            </a:pathLst>
          </a:custGeom>
          <a:solidFill>
            <a:srgbClr val="66B5B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582EF7F5-C99F-A3F2-533A-F0C590E09A67}"/>
              </a:ext>
            </a:extLst>
          </p:cNvPr>
          <p:cNvSpPr/>
          <p:nvPr/>
        </p:nvSpPr>
        <p:spPr>
          <a:xfrm>
            <a:off x="7266413" y="2707323"/>
            <a:ext cx="2184400" cy="2184400"/>
          </a:xfrm>
          <a:custGeom>
            <a:avLst/>
            <a:gdLst/>
            <a:ahLst/>
            <a:cxnLst/>
            <a:rect l="l" t="t" r="r" b="b"/>
            <a:pathLst>
              <a:path w="3276600" h="3276600">
                <a:moveTo>
                  <a:pt x="1638300" y="3276600"/>
                </a:moveTo>
                <a:lnTo>
                  <a:pt x="1589995" y="3275901"/>
                </a:lnTo>
                <a:lnTo>
                  <a:pt x="1542037" y="3273818"/>
                </a:lnTo>
                <a:lnTo>
                  <a:pt x="1494445" y="3270371"/>
                </a:lnTo>
                <a:lnTo>
                  <a:pt x="1447239" y="3265577"/>
                </a:lnTo>
                <a:lnTo>
                  <a:pt x="1400437" y="3259458"/>
                </a:lnTo>
                <a:lnTo>
                  <a:pt x="1354060" y="3252030"/>
                </a:lnTo>
                <a:lnTo>
                  <a:pt x="1308125" y="3243315"/>
                </a:lnTo>
                <a:lnTo>
                  <a:pt x="1262652" y="3233331"/>
                </a:lnTo>
                <a:lnTo>
                  <a:pt x="1217661" y="3222097"/>
                </a:lnTo>
                <a:lnTo>
                  <a:pt x="1173171" y="3209632"/>
                </a:lnTo>
                <a:lnTo>
                  <a:pt x="1129200" y="3195957"/>
                </a:lnTo>
                <a:lnTo>
                  <a:pt x="1085768" y="3181089"/>
                </a:lnTo>
                <a:lnTo>
                  <a:pt x="1042895" y="3165048"/>
                </a:lnTo>
                <a:lnTo>
                  <a:pt x="1000599" y="3147854"/>
                </a:lnTo>
                <a:lnTo>
                  <a:pt x="958900" y="3129525"/>
                </a:lnTo>
                <a:lnTo>
                  <a:pt x="917817" y="3110081"/>
                </a:lnTo>
                <a:lnTo>
                  <a:pt x="877368" y="3089541"/>
                </a:lnTo>
                <a:lnTo>
                  <a:pt x="837574" y="3067924"/>
                </a:lnTo>
                <a:lnTo>
                  <a:pt x="798454" y="3045249"/>
                </a:lnTo>
                <a:lnTo>
                  <a:pt x="760026" y="3021536"/>
                </a:lnTo>
                <a:lnTo>
                  <a:pt x="722310" y="2996804"/>
                </a:lnTo>
                <a:lnTo>
                  <a:pt x="685326" y="2971071"/>
                </a:lnTo>
                <a:lnTo>
                  <a:pt x="649091" y="2944358"/>
                </a:lnTo>
                <a:lnTo>
                  <a:pt x="613626" y="2916683"/>
                </a:lnTo>
                <a:lnTo>
                  <a:pt x="578950" y="2888066"/>
                </a:lnTo>
                <a:lnTo>
                  <a:pt x="545082" y="2858526"/>
                </a:lnTo>
                <a:lnTo>
                  <a:pt x="512041" y="2828082"/>
                </a:lnTo>
                <a:lnTo>
                  <a:pt x="479846" y="2796753"/>
                </a:lnTo>
                <a:lnTo>
                  <a:pt x="448517" y="2764558"/>
                </a:lnTo>
                <a:lnTo>
                  <a:pt x="418073" y="2731517"/>
                </a:lnTo>
                <a:lnTo>
                  <a:pt x="388533" y="2697649"/>
                </a:lnTo>
                <a:lnTo>
                  <a:pt x="359916" y="2662973"/>
                </a:lnTo>
                <a:lnTo>
                  <a:pt x="332241" y="2627508"/>
                </a:lnTo>
                <a:lnTo>
                  <a:pt x="305528" y="2591273"/>
                </a:lnTo>
                <a:lnTo>
                  <a:pt x="279795" y="2554289"/>
                </a:lnTo>
                <a:lnTo>
                  <a:pt x="255063" y="2516573"/>
                </a:lnTo>
                <a:lnTo>
                  <a:pt x="231350" y="2478145"/>
                </a:lnTo>
                <a:lnTo>
                  <a:pt x="208675" y="2439025"/>
                </a:lnTo>
                <a:lnTo>
                  <a:pt x="187058" y="2399231"/>
                </a:lnTo>
                <a:lnTo>
                  <a:pt x="166518" y="2358782"/>
                </a:lnTo>
                <a:lnTo>
                  <a:pt x="147074" y="2317699"/>
                </a:lnTo>
                <a:lnTo>
                  <a:pt x="128745" y="2276000"/>
                </a:lnTo>
                <a:lnTo>
                  <a:pt x="111551" y="2233704"/>
                </a:lnTo>
                <a:lnTo>
                  <a:pt x="95510" y="2190831"/>
                </a:lnTo>
                <a:lnTo>
                  <a:pt x="80642" y="2147399"/>
                </a:lnTo>
                <a:lnTo>
                  <a:pt x="66967" y="2103428"/>
                </a:lnTo>
                <a:lnTo>
                  <a:pt x="54502" y="2058938"/>
                </a:lnTo>
                <a:lnTo>
                  <a:pt x="43268" y="2013947"/>
                </a:lnTo>
                <a:lnTo>
                  <a:pt x="33284" y="1968474"/>
                </a:lnTo>
                <a:lnTo>
                  <a:pt x="24569" y="1922539"/>
                </a:lnTo>
                <a:lnTo>
                  <a:pt x="17141" y="1876161"/>
                </a:lnTo>
                <a:lnTo>
                  <a:pt x="11022" y="1829360"/>
                </a:lnTo>
                <a:lnTo>
                  <a:pt x="6228" y="1782154"/>
                </a:lnTo>
                <a:lnTo>
                  <a:pt x="2781" y="1734562"/>
                </a:lnTo>
                <a:lnTo>
                  <a:pt x="698" y="1686604"/>
                </a:lnTo>
                <a:lnTo>
                  <a:pt x="0" y="1638300"/>
                </a:lnTo>
                <a:lnTo>
                  <a:pt x="698" y="1589995"/>
                </a:lnTo>
                <a:lnTo>
                  <a:pt x="2781" y="1542037"/>
                </a:lnTo>
                <a:lnTo>
                  <a:pt x="6228" y="1494445"/>
                </a:lnTo>
                <a:lnTo>
                  <a:pt x="11022" y="1447239"/>
                </a:lnTo>
                <a:lnTo>
                  <a:pt x="17141" y="1400437"/>
                </a:lnTo>
                <a:lnTo>
                  <a:pt x="24569" y="1354060"/>
                </a:lnTo>
                <a:lnTo>
                  <a:pt x="33284" y="1308125"/>
                </a:lnTo>
                <a:lnTo>
                  <a:pt x="43268" y="1262652"/>
                </a:lnTo>
                <a:lnTo>
                  <a:pt x="54502" y="1217661"/>
                </a:lnTo>
                <a:lnTo>
                  <a:pt x="66967" y="1173171"/>
                </a:lnTo>
                <a:lnTo>
                  <a:pt x="80642" y="1129200"/>
                </a:lnTo>
                <a:lnTo>
                  <a:pt x="95510" y="1085768"/>
                </a:lnTo>
                <a:lnTo>
                  <a:pt x="111551" y="1042895"/>
                </a:lnTo>
                <a:lnTo>
                  <a:pt x="128745" y="1000599"/>
                </a:lnTo>
                <a:lnTo>
                  <a:pt x="147074" y="958900"/>
                </a:lnTo>
                <a:lnTo>
                  <a:pt x="166518" y="917817"/>
                </a:lnTo>
                <a:lnTo>
                  <a:pt x="187058" y="877368"/>
                </a:lnTo>
                <a:lnTo>
                  <a:pt x="208675" y="837574"/>
                </a:lnTo>
                <a:lnTo>
                  <a:pt x="231350" y="798454"/>
                </a:lnTo>
                <a:lnTo>
                  <a:pt x="255063" y="760026"/>
                </a:lnTo>
                <a:lnTo>
                  <a:pt x="279795" y="722310"/>
                </a:lnTo>
                <a:lnTo>
                  <a:pt x="305528" y="685326"/>
                </a:lnTo>
                <a:lnTo>
                  <a:pt x="332241" y="649091"/>
                </a:lnTo>
                <a:lnTo>
                  <a:pt x="359916" y="613626"/>
                </a:lnTo>
                <a:lnTo>
                  <a:pt x="388533" y="578950"/>
                </a:lnTo>
                <a:lnTo>
                  <a:pt x="418073" y="545082"/>
                </a:lnTo>
                <a:lnTo>
                  <a:pt x="448517" y="512041"/>
                </a:lnTo>
                <a:lnTo>
                  <a:pt x="479846" y="479846"/>
                </a:lnTo>
                <a:lnTo>
                  <a:pt x="512041" y="448517"/>
                </a:lnTo>
                <a:lnTo>
                  <a:pt x="545082" y="418073"/>
                </a:lnTo>
                <a:lnTo>
                  <a:pt x="578950" y="388533"/>
                </a:lnTo>
                <a:lnTo>
                  <a:pt x="613626" y="359916"/>
                </a:lnTo>
                <a:lnTo>
                  <a:pt x="649091" y="332241"/>
                </a:lnTo>
                <a:lnTo>
                  <a:pt x="685326" y="305528"/>
                </a:lnTo>
                <a:lnTo>
                  <a:pt x="722310" y="279795"/>
                </a:lnTo>
                <a:lnTo>
                  <a:pt x="760026" y="255063"/>
                </a:lnTo>
                <a:lnTo>
                  <a:pt x="798454" y="231350"/>
                </a:lnTo>
                <a:lnTo>
                  <a:pt x="837574" y="208675"/>
                </a:lnTo>
                <a:lnTo>
                  <a:pt x="877368" y="187058"/>
                </a:lnTo>
                <a:lnTo>
                  <a:pt x="917817" y="166518"/>
                </a:lnTo>
                <a:lnTo>
                  <a:pt x="958900" y="147074"/>
                </a:lnTo>
                <a:lnTo>
                  <a:pt x="1000599" y="128745"/>
                </a:lnTo>
                <a:lnTo>
                  <a:pt x="1042895" y="111551"/>
                </a:lnTo>
                <a:lnTo>
                  <a:pt x="1085768" y="95510"/>
                </a:lnTo>
                <a:lnTo>
                  <a:pt x="1129200" y="80642"/>
                </a:lnTo>
                <a:lnTo>
                  <a:pt x="1173171" y="66967"/>
                </a:lnTo>
                <a:lnTo>
                  <a:pt x="1217661" y="54502"/>
                </a:lnTo>
                <a:lnTo>
                  <a:pt x="1262652" y="43268"/>
                </a:lnTo>
                <a:lnTo>
                  <a:pt x="1308125" y="33284"/>
                </a:lnTo>
                <a:lnTo>
                  <a:pt x="1354060" y="24569"/>
                </a:lnTo>
                <a:lnTo>
                  <a:pt x="1400437" y="17141"/>
                </a:lnTo>
                <a:lnTo>
                  <a:pt x="1447239" y="11022"/>
                </a:lnTo>
                <a:lnTo>
                  <a:pt x="1494445" y="6228"/>
                </a:lnTo>
                <a:lnTo>
                  <a:pt x="1542037" y="2781"/>
                </a:lnTo>
                <a:lnTo>
                  <a:pt x="1589995" y="698"/>
                </a:lnTo>
                <a:lnTo>
                  <a:pt x="1638300" y="0"/>
                </a:lnTo>
                <a:lnTo>
                  <a:pt x="1686604" y="698"/>
                </a:lnTo>
                <a:lnTo>
                  <a:pt x="1734562" y="2781"/>
                </a:lnTo>
                <a:lnTo>
                  <a:pt x="1782154" y="6228"/>
                </a:lnTo>
                <a:lnTo>
                  <a:pt x="1829360" y="11022"/>
                </a:lnTo>
                <a:lnTo>
                  <a:pt x="1876161" y="17141"/>
                </a:lnTo>
                <a:lnTo>
                  <a:pt x="1922539" y="24569"/>
                </a:lnTo>
                <a:lnTo>
                  <a:pt x="1968474" y="33284"/>
                </a:lnTo>
                <a:lnTo>
                  <a:pt x="2013947" y="43268"/>
                </a:lnTo>
                <a:lnTo>
                  <a:pt x="2058938" y="54502"/>
                </a:lnTo>
                <a:lnTo>
                  <a:pt x="2103428" y="66967"/>
                </a:lnTo>
                <a:lnTo>
                  <a:pt x="2147399" y="80642"/>
                </a:lnTo>
                <a:lnTo>
                  <a:pt x="2190831" y="95510"/>
                </a:lnTo>
                <a:lnTo>
                  <a:pt x="2233704" y="111551"/>
                </a:lnTo>
                <a:lnTo>
                  <a:pt x="2276000" y="128745"/>
                </a:lnTo>
                <a:lnTo>
                  <a:pt x="2317699" y="147074"/>
                </a:lnTo>
                <a:lnTo>
                  <a:pt x="2358782" y="166518"/>
                </a:lnTo>
                <a:lnTo>
                  <a:pt x="2399231" y="187058"/>
                </a:lnTo>
                <a:lnTo>
                  <a:pt x="2439025" y="208675"/>
                </a:lnTo>
                <a:lnTo>
                  <a:pt x="2478145" y="231350"/>
                </a:lnTo>
                <a:lnTo>
                  <a:pt x="2516573" y="255063"/>
                </a:lnTo>
                <a:lnTo>
                  <a:pt x="2554289" y="279795"/>
                </a:lnTo>
                <a:lnTo>
                  <a:pt x="2591273" y="305528"/>
                </a:lnTo>
                <a:lnTo>
                  <a:pt x="2627508" y="332241"/>
                </a:lnTo>
                <a:lnTo>
                  <a:pt x="2662973" y="359916"/>
                </a:lnTo>
                <a:lnTo>
                  <a:pt x="2697649" y="388533"/>
                </a:lnTo>
                <a:lnTo>
                  <a:pt x="2731517" y="418073"/>
                </a:lnTo>
                <a:lnTo>
                  <a:pt x="2764558" y="448517"/>
                </a:lnTo>
                <a:lnTo>
                  <a:pt x="2796753" y="479846"/>
                </a:lnTo>
                <a:lnTo>
                  <a:pt x="2828082" y="512041"/>
                </a:lnTo>
                <a:lnTo>
                  <a:pt x="2858526" y="545082"/>
                </a:lnTo>
                <a:lnTo>
                  <a:pt x="2888066" y="578950"/>
                </a:lnTo>
                <a:lnTo>
                  <a:pt x="2916683" y="613626"/>
                </a:lnTo>
                <a:lnTo>
                  <a:pt x="2944358" y="649091"/>
                </a:lnTo>
                <a:lnTo>
                  <a:pt x="2971071" y="685326"/>
                </a:lnTo>
                <a:lnTo>
                  <a:pt x="2996804" y="722310"/>
                </a:lnTo>
                <a:lnTo>
                  <a:pt x="3021536" y="760026"/>
                </a:lnTo>
                <a:lnTo>
                  <a:pt x="3045249" y="798454"/>
                </a:lnTo>
                <a:lnTo>
                  <a:pt x="3067924" y="837574"/>
                </a:lnTo>
                <a:lnTo>
                  <a:pt x="3089541" y="877368"/>
                </a:lnTo>
                <a:lnTo>
                  <a:pt x="3110081" y="917817"/>
                </a:lnTo>
                <a:lnTo>
                  <a:pt x="3129525" y="958900"/>
                </a:lnTo>
                <a:lnTo>
                  <a:pt x="3147854" y="1000599"/>
                </a:lnTo>
                <a:lnTo>
                  <a:pt x="3165048" y="1042895"/>
                </a:lnTo>
                <a:lnTo>
                  <a:pt x="3181089" y="1085768"/>
                </a:lnTo>
                <a:lnTo>
                  <a:pt x="3195957" y="1129200"/>
                </a:lnTo>
                <a:lnTo>
                  <a:pt x="3209632" y="1173171"/>
                </a:lnTo>
                <a:lnTo>
                  <a:pt x="3222097" y="1217661"/>
                </a:lnTo>
                <a:lnTo>
                  <a:pt x="3233331" y="1262652"/>
                </a:lnTo>
                <a:lnTo>
                  <a:pt x="3243315" y="1308125"/>
                </a:lnTo>
                <a:lnTo>
                  <a:pt x="3252030" y="1354060"/>
                </a:lnTo>
                <a:lnTo>
                  <a:pt x="3259458" y="1400437"/>
                </a:lnTo>
                <a:lnTo>
                  <a:pt x="3265577" y="1447239"/>
                </a:lnTo>
                <a:lnTo>
                  <a:pt x="3270371" y="1494445"/>
                </a:lnTo>
                <a:lnTo>
                  <a:pt x="3273818" y="1542037"/>
                </a:lnTo>
                <a:lnTo>
                  <a:pt x="3275901" y="1589995"/>
                </a:lnTo>
                <a:lnTo>
                  <a:pt x="3276600" y="1638300"/>
                </a:lnTo>
                <a:lnTo>
                  <a:pt x="3275901" y="1686604"/>
                </a:lnTo>
                <a:lnTo>
                  <a:pt x="3273818" y="1734562"/>
                </a:lnTo>
                <a:lnTo>
                  <a:pt x="3270371" y="1782154"/>
                </a:lnTo>
                <a:lnTo>
                  <a:pt x="3265577" y="1829360"/>
                </a:lnTo>
                <a:lnTo>
                  <a:pt x="3259458" y="1876161"/>
                </a:lnTo>
                <a:lnTo>
                  <a:pt x="3252030" y="1922539"/>
                </a:lnTo>
                <a:lnTo>
                  <a:pt x="3243315" y="1968474"/>
                </a:lnTo>
                <a:lnTo>
                  <a:pt x="3233331" y="2013947"/>
                </a:lnTo>
                <a:lnTo>
                  <a:pt x="3222097" y="2058938"/>
                </a:lnTo>
                <a:lnTo>
                  <a:pt x="3209632" y="2103428"/>
                </a:lnTo>
                <a:lnTo>
                  <a:pt x="3195957" y="2147399"/>
                </a:lnTo>
                <a:lnTo>
                  <a:pt x="3181089" y="2190831"/>
                </a:lnTo>
                <a:lnTo>
                  <a:pt x="3165048" y="2233704"/>
                </a:lnTo>
                <a:lnTo>
                  <a:pt x="3147854" y="2276000"/>
                </a:lnTo>
                <a:lnTo>
                  <a:pt x="3129525" y="2317699"/>
                </a:lnTo>
                <a:lnTo>
                  <a:pt x="3110081" y="2358782"/>
                </a:lnTo>
                <a:lnTo>
                  <a:pt x="3089541" y="2399231"/>
                </a:lnTo>
                <a:lnTo>
                  <a:pt x="3067924" y="2439025"/>
                </a:lnTo>
                <a:lnTo>
                  <a:pt x="3045249" y="2478145"/>
                </a:lnTo>
                <a:lnTo>
                  <a:pt x="3021536" y="2516573"/>
                </a:lnTo>
                <a:lnTo>
                  <a:pt x="2996804" y="2554289"/>
                </a:lnTo>
                <a:lnTo>
                  <a:pt x="2971071" y="2591273"/>
                </a:lnTo>
                <a:lnTo>
                  <a:pt x="2944358" y="2627508"/>
                </a:lnTo>
                <a:lnTo>
                  <a:pt x="2916683" y="2662973"/>
                </a:lnTo>
                <a:lnTo>
                  <a:pt x="2888066" y="2697649"/>
                </a:lnTo>
                <a:lnTo>
                  <a:pt x="2858526" y="2731517"/>
                </a:lnTo>
                <a:lnTo>
                  <a:pt x="2828082" y="2764558"/>
                </a:lnTo>
                <a:lnTo>
                  <a:pt x="2796753" y="2796753"/>
                </a:lnTo>
                <a:lnTo>
                  <a:pt x="2764558" y="2828082"/>
                </a:lnTo>
                <a:lnTo>
                  <a:pt x="2731517" y="2858526"/>
                </a:lnTo>
                <a:lnTo>
                  <a:pt x="2697649" y="2888066"/>
                </a:lnTo>
                <a:lnTo>
                  <a:pt x="2662973" y="2916683"/>
                </a:lnTo>
                <a:lnTo>
                  <a:pt x="2627508" y="2944358"/>
                </a:lnTo>
                <a:lnTo>
                  <a:pt x="2591273" y="2971071"/>
                </a:lnTo>
                <a:lnTo>
                  <a:pt x="2554289" y="2996804"/>
                </a:lnTo>
                <a:lnTo>
                  <a:pt x="2516573" y="3021536"/>
                </a:lnTo>
                <a:lnTo>
                  <a:pt x="2478145" y="3045249"/>
                </a:lnTo>
                <a:lnTo>
                  <a:pt x="2439025" y="3067924"/>
                </a:lnTo>
                <a:lnTo>
                  <a:pt x="2399231" y="3089541"/>
                </a:lnTo>
                <a:lnTo>
                  <a:pt x="2358782" y="3110081"/>
                </a:lnTo>
                <a:lnTo>
                  <a:pt x="2317699" y="3129525"/>
                </a:lnTo>
                <a:lnTo>
                  <a:pt x="2276000" y="3147854"/>
                </a:lnTo>
                <a:lnTo>
                  <a:pt x="2233704" y="3165048"/>
                </a:lnTo>
                <a:lnTo>
                  <a:pt x="2190831" y="3181089"/>
                </a:lnTo>
                <a:lnTo>
                  <a:pt x="2147399" y="3195957"/>
                </a:lnTo>
                <a:lnTo>
                  <a:pt x="2103428" y="3209632"/>
                </a:lnTo>
                <a:lnTo>
                  <a:pt x="2058938" y="3222097"/>
                </a:lnTo>
                <a:lnTo>
                  <a:pt x="2013947" y="3233331"/>
                </a:lnTo>
                <a:lnTo>
                  <a:pt x="1968474" y="3243315"/>
                </a:lnTo>
                <a:lnTo>
                  <a:pt x="1922539" y="3252030"/>
                </a:lnTo>
                <a:lnTo>
                  <a:pt x="1876161" y="3259458"/>
                </a:lnTo>
                <a:lnTo>
                  <a:pt x="1829360" y="3265577"/>
                </a:lnTo>
                <a:lnTo>
                  <a:pt x="1782154" y="3270371"/>
                </a:lnTo>
                <a:lnTo>
                  <a:pt x="1734562" y="3273818"/>
                </a:lnTo>
                <a:lnTo>
                  <a:pt x="1686604" y="3275901"/>
                </a:lnTo>
                <a:lnTo>
                  <a:pt x="1638300" y="3276600"/>
                </a:lnTo>
                <a:close/>
              </a:path>
            </a:pathLst>
          </a:custGeom>
          <a:solidFill>
            <a:srgbClr val="66B5B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1F64498-DA23-5B4D-267E-7BF37331FF4D}"/>
              </a:ext>
            </a:extLst>
          </p:cNvPr>
          <p:cNvSpPr/>
          <p:nvPr/>
        </p:nvSpPr>
        <p:spPr>
          <a:xfrm>
            <a:off x="9528881" y="2707323"/>
            <a:ext cx="2184400" cy="2184400"/>
          </a:xfrm>
          <a:custGeom>
            <a:avLst/>
            <a:gdLst/>
            <a:ahLst/>
            <a:cxnLst/>
            <a:rect l="l" t="t" r="r" b="b"/>
            <a:pathLst>
              <a:path w="3276600" h="3276600">
                <a:moveTo>
                  <a:pt x="1638300" y="3276600"/>
                </a:moveTo>
                <a:lnTo>
                  <a:pt x="1589995" y="3275901"/>
                </a:lnTo>
                <a:lnTo>
                  <a:pt x="1542037" y="3273818"/>
                </a:lnTo>
                <a:lnTo>
                  <a:pt x="1494445" y="3270371"/>
                </a:lnTo>
                <a:lnTo>
                  <a:pt x="1447239" y="3265577"/>
                </a:lnTo>
                <a:lnTo>
                  <a:pt x="1400437" y="3259458"/>
                </a:lnTo>
                <a:lnTo>
                  <a:pt x="1354060" y="3252030"/>
                </a:lnTo>
                <a:lnTo>
                  <a:pt x="1308125" y="3243315"/>
                </a:lnTo>
                <a:lnTo>
                  <a:pt x="1262652" y="3233331"/>
                </a:lnTo>
                <a:lnTo>
                  <a:pt x="1217661" y="3222097"/>
                </a:lnTo>
                <a:lnTo>
                  <a:pt x="1173171" y="3209632"/>
                </a:lnTo>
                <a:lnTo>
                  <a:pt x="1129200" y="3195957"/>
                </a:lnTo>
                <a:lnTo>
                  <a:pt x="1085768" y="3181089"/>
                </a:lnTo>
                <a:lnTo>
                  <a:pt x="1042895" y="3165048"/>
                </a:lnTo>
                <a:lnTo>
                  <a:pt x="1000599" y="3147854"/>
                </a:lnTo>
                <a:lnTo>
                  <a:pt x="958900" y="3129525"/>
                </a:lnTo>
                <a:lnTo>
                  <a:pt x="917817" y="3110081"/>
                </a:lnTo>
                <a:lnTo>
                  <a:pt x="877368" y="3089541"/>
                </a:lnTo>
                <a:lnTo>
                  <a:pt x="837574" y="3067924"/>
                </a:lnTo>
                <a:lnTo>
                  <a:pt x="798454" y="3045249"/>
                </a:lnTo>
                <a:lnTo>
                  <a:pt x="760026" y="3021536"/>
                </a:lnTo>
                <a:lnTo>
                  <a:pt x="722310" y="2996804"/>
                </a:lnTo>
                <a:lnTo>
                  <a:pt x="685326" y="2971071"/>
                </a:lnTo>
                <a:lnTo>
                  <a:pt x="649091" y="2944358"/>
                </a:lnTo>
                <a:lnTo>
                  <a:pt x="613626" y="2916683"/>
                </a:lnTo>
                <a:lnTo>
                  <a:pt x="578950" y="2888066"/>
                </a:lnTo>
                <a:lnTo>
                  <a:pt x="545082" y="2858526"/>
                </a:lnTo>
                <a:lnTo>
                  <a:pt x="512041" y="2828082"/>
                </a:lnTo>
                <a:lnTo>
                  <a:pt x="479846" y="2796753"/>
                </a:lnTo>
                <a:lnTo>
                  <a:pt x="448517" y="2764558"/>
                </a:lnTo>
                <a:lnTo>
                  <a:pt x="418073" y="2731517"/>
                </a:lnTo>
                <a:lnTo>
                  <a:pt x="388533" y="2697649"/>
                </a:lnTo>
                <a:lnTo>
                  <a:pt x="359916" y="2662973"/>
                </a:lnTo>
                <a:lnTo>
                  <a:pt x="332241" y="2627508"/>
                </a:lnTo>
                <a:lnTo>
                  <a:pt x="305528" y="2591273"/>
                </a:lnTo>
                <a:lnTo>
                  <a:pt x="279795" y="2554289"/>
                </a:lnTo>
                <a:lnTo>
                  <a:pt x="255063" y="2516573"/>
                </a:lnTo>
                <a:lnTo>
                  <a:pt x="231350" y="2478145"/>
                </a:lnTo>
                <a:lnTo>
                  <a:pt x="208675" y="2439025"/>
                </a:lnTo>
                <a:lnTo>
                  <a:pt x="187058" y="2399231"/>
                </a:lnTo>
                <a:lnTo>
                  <a:pt x="166518" y="2358782"/>
                </a:lnTo>
                <a:lnTo>
                  <a:pt x="147074" y="2317699"/>
                </a:lnTo>
                <a:lnTo>
                  <a:pt x="128745" y="2276000"/>
                </a:lnTo>
                <a:lnTo>
                  <a:pt x="111551" y="2233704"/>
                </a:lnTo>
                <a:lnTo>
                  <a:pt x="95510" y="2190831"/>
                </a:lnTo>
                <a:lnTo>
                  <a:pt x="80642" y="2147399"/>
                </a:lnTo>
                <a:lnTo>
                  <a:pt x="66967" y="2103428"/>
                </a:lnTo>
                <a:lnTo>
                  <a:pt x="54502" y="2058938"/>
                </a:lnTo>
                <a:lnTo>
                  <a:pt x="43268" y="2013947"/>
                </a:lnTo>
                <a:lnTo>
                  <a:pt x="33284" y="1968474"/>
                </a:lnTo>
                <a:lnTo>
                  <a:pt x="24569" y="1922539"/>
                </a:lnTo>
                <a:lnTo>
                  <a:pt x="17141" y="1876161"/>
                </a:lnTo>
                <a:lnTo>
                  <a:pt x="11022" y="1829360"/>
                </a:lnTo>
                <a:lnTo>
                  <a:pt x="6228" y="1782154"/>
                </a:lnTo>
                <a:lnTo>
                  <a:pt x="2781" y="1734562"/>
                </a:lnTo>
                <a:lnTo>
                  <a:pt x="698" y="1686604"/>
                </a:lnTo>
                <a:lnTo>
                  <a:pt x="0" y="1638300"/>
                </a:lnTo>
                <a:lnTo>
                  <a:pt x="698" y="1589995"/>
                </a:lnTo>
                <a:lnTo>
                  <a:pt x="2781" y="1542037"/>
                </a:lnTo>
                <a:lnTo>
                  <a:pt x="6228" y="1494445"/>
                </a:lnTo>
                <a:lnTo>
                  <a:pt x="11022" y="1447239"/>
                </a:lnTo>
                <a:lnTo>
                  <a:pt x="17141" y="1400437"/>
                </a:lnTo>
                <a:lnTo>
                  <a:pt x="24569" y="1354060"/>
                </a:lnTo>
                <a:lnTo>
                  <a:pt x="33284" y="1308125"/>
                </a:lnTo>
                <a:lnTo>
                  <a:pt x="43268" y="1262652"/>
                </a:lnTo>
                <a:lnTo>
                  <a:pt x="54502" y="1217661"/>
                </a:lnTo>
                <a:lnTo>
                  <a:pt x="66967" y="1173171"/>
                </a:lnTo>
                <a:lnTo>
                  <a:pt x="80642" y="1129200"/>
                </a:lnTo>
                <a:lnTo>
                  <a:pt x="95510" y="1085768"/>
                </a:lnTo>
                <a:lnTo>
                  <a:pt x="111551" y="1042895"/>
                </a:lnTo>
                <a:lnTo>
                  <a:pt x="128745" y="1000599"/>
                </a:lnTo>
                <a:lnTo>
                  <a:pt x="147074" y="958900"/>
                </a:lnTo>
                <a:lnTo>
                  <a:pt x="166518" y="917817"/>
                </a:lnTo>
                <a:lnTo>
                  <a:pt x="187058" y="877368"/>
                </a:lnTo>
                <a:lnTo>
                  <a:pt x="208675" y="837574"/>
                </a:lnTo>
                <a:lnTo>
                  <a:pt x="231350" y="798454"/>
                </a:lnTo>
                <a:lnTo>
                  <a:pt x="255063" y="760026"/>
                </a:lnTo>
                <a:lnTo>
                  <a:pt x="279795" y="722310"/>
                </a:lnTo>
                <a:lnTo>
                  <a:pt x="305528" y="685326"/>
                </a:lnTo>
                <a:lnTo>
                  <a:pt x="332241" y="649091"/>
                </a:lnTo>
                <a:lnTo>
                  <a:pt x="359916" y="613626"/>
                </a:lnTo>
                <a:lnTo>
                  <a:pt x="388533" y="578950"/>
                </a:lnTo>
                <a:lnTo>
                  <a:pt x="418073" y="545082"/>
                </a:lnTo>
                <a:lnTo>
                  <a:pt x="448517" y="512041"/>
                </a:lnTo>
                <a:lnTo>
                  <a:pt x="479846" y="479846"/>
                </a:lnTo>
                <a:lnTo>
                  <a:pt x="512041" y="448517"/>
                </a:lnTo>
                <a:lnTo>
                  <a:pt x="545082" y="418073"/>
                </a:lnTo>
                <a:lnTo>
                  <a:pt x="578950" y="388533"/>
                </a:lnTo>
                <a:lnTo>
                  <a:pt x="613626" y="359916"/>
                </a:lnTo>
                <a:lnTo>
                  <a:pt x="649091" y="332241"/>
                </a:lnTo>
                <a:lnTo>
                  <a:pt x="685326" y="305528"/>
                </a:lnTo>
                <a:lnTo>
                  <a:pt x="722310" y="279795"/>
                </a:lnTo>
                <a:lnTo>
                  <a:pt x="760026" y="255063"/>
                </a:lnTo>
                <a:lnTo>
                  <a:pt x="798454" y="231350"/>
                </a:lnTo>
                <a:lnTo>
                  <a:pt x="837574" y="208675"/>
                </a:lnTo>
                <a:lnTo>
                  <a:pt x="877368" y="187058"/>
                </a:lnTo>
                <a:lnTo>
                  <a:pt x="917817" y="166518"/>
                </a:lnTo>
                <a:lnTo>
                  <a:pt x="958900" y="147074"/>
                </a:lnTo>
                <a:lnTo>
                  <a:pt x="1000599" y="128745"/>
                </a:lnTo>
                <a:lnTo>
                  <a:pt x="1042895" y="111551"/>
                </a:lnTo>
                <a:lnTo>
                  <a:pt x="1085768" y="95510"/>
                </a:lnTo>
                <a:lnTo>
                  <a:pt x="1129200" y="80642"/>
                </a:lnTo>
                <a:lnTo>
                  <a:pt x="1173171" y="66967"/>
                </a:lnTo>
                <a:lnTo>
                  <a:pt x="1217661" y="54502"/>
                </a:lnTo>
                <a:lnTo>
                  <a:pt x="1262652" y="43268"/>
                </a:lnTo>
                <a:lnTo>
                  <a:pt x="1308125" y="33284"/>
                </a:lnTo>
                <a:lnTo>
                  <a:pt x="1354060" y="24569"/>
                </a:lnTo>
                <a:lnTo>
                  <a:pt x="1400437" y="17141"/>
                </a:lnTo>
                <a:lnTo>
                  <a:pt x="1447239" y="11022"/>
                </a:lnTo>
                <a:lnTo>
                  <a:pt x="1494445" y="6228"/>
                </a:lnTo>
                <a:lnTo>
                  <a:pt x="1542037" y="2781"/>
                </a:lnTo>
                <a:lnTo>
                  <a:pt x="1589995" y="698"/>
                </a:lnTo>
                <a:lnTo>
                  <a:pt x="1638300" y="0"/>
                </a:lnTo>
                <a:lnTo>
                  <a:pt x="1686604" y="698"/>
                </a:lnTo>
                <a:lnTo>
                  <a:pt x="1734562" y="2781"/>
                </a:lnTo>
                <a:lnTo>
                  <a:pt x="1782154" y="6228"/>
                </a:lnTo>
                <a:lnTo>
                  <a:pt x="1829360" y="11022"/>
                </a:lnTo>
                <a:lnTo>
                  <a:pt x="1876161" y="17141"/>
                </a:lnTo>
                <a:lnTo>
                  <a:pt x="1922539" y="24569"/>
                </a:lnTo>
                <a:lnTo>
                  <a:pt x="1968474" y="33284"/>
                </a:lnTo>
                <a:lnTo>
                  <a:pt x="2013947" y="43268"/>
                </a:lnTo>
                <a:lnTo>
                  <a:pt x="2058938" y="54502"/>
                </a:lnTo>
                <a:lnTo>
                  <a:pt x="2103428" y="66967"/>
                </a:lnTo>
                <a:lnTo>
                  <a:pt x="2147399" y="80642"/>
                </a:lnTo>
                <a:lnTo>
                  <a:pt x="2190831" y="95510"/>
                </a:lnTo>
                <a:lnTo>
                  <a:pt x="2233704" y="111551"/>
                </a:lnTo>
                <a:lnTo>
                  <a:pt x="2276000" y="128745"/>
                </a:lnTo>
                <a:lnTo>
                  <a:pt x="2317699" y="147074"/>
                </a:lnTo>
                <a:lnTo>
                  <a:pt x="2358782" y="166518"/>
                </a:lnTo>
                <a:lnTo>
                  <a:pt x="2399231" y="187058"/>
                </a:lnTo>
                <a:lnTo>
                  <a:pt x="2439025" y="208675"/>
                </a:lnTo>
                <a:lnTo>
                  <a:pt x="2478145" y="231350"/>
                </a:lnTo>
                <a:lnTo>
                  <a:pt x="2516573" y="255063"/>
                </a:lnTo>
                <a:lnTo>
                  <a:pt x="2554289" y="279795"/>
                </a:lnTo>
                <a:lnTo>
                  <a:pt x="2591273" y="305528"/>
                </a:lnTo>
                <a:lnTo>
                  <a:pt x="2627508" y="332241"/>
                </a:lnTo>
                <a:lnTo>
                  <a:pt x="2662973" y="359916"/>
                </a:lnTo>
                <a:lnTo>
                  <a:pt x="2697649" y="388533"/>
                </a:lnTo>
                <a:lnTo>
                  <a:pt x="2731517" y="418073"/>
                </a:lnTo>
                <a:lnTo>
                  <a:pt x="2764558" y="448517"/>
                </a:lnTo>
                <a:lnTo>
                  <a:pt x="2796753" y="479846"/>
                </a:lnTo>
                <a:lnTo>
                  <a:pt x="2828082" y="512041"/>
                </a:lnTo>
                <a:lnTo>
                  <a:pt x="2858526" y="545082"/>
                </a:lnTo>
                <a:lnTo>
                  <a:pt x="2888066" y="578950"/>
                </a:lnTo>
                <a:lnTo>
                  <a:pt x="2916683" y="613626"/>
                </a:lnTo>
                <a:lnTo>
                  <a:pt x="2944358" y="649091"/>
                </a:lnTo>
                <a:lnTo>
                  <a:pt x="2971071" y="685326"/>
                </a:lnTo>
                <a:lnTo>
                  <a:pt x="2996804" y="722310"/>
                </a:lnTo>
                <a:lnTo>
                  <a:pt x="3021536" y="760026"/>
                </a:lnTo>
                <a:lnTo>
                  <a:pt x="3045249" y="798454"/>
                </a:lnTo>
                <a:lnTo>
                  <a:pt x="3067924" y="837574"/>
                </a:lnTo>
                <a:lnTo>
                  <a:pt x="3089541" y="877368"/>
                </a:lnTo>
                <a:lnTo>
                  <a:pt x="3110081" y="917817"/>
                </a:lnTo>
                <a:lnTo>
                  <a:pt x="3129525" y="958900"/>
                </a:lnTo>
                <a:lnTo>
                  <a:pt x="3147854" y="1000599"/>
                </a:lnTo>
                <a:lnTo>
                  <a:pt x="3165048" y="1042895"/>
                </a:lnTo>
                <a:lnTo>
                  <a:pt x="3181089" y="1085768"/>
                </a:lnTo>
                <a:lnTo>
                  <a:pt x="3195957" y="1129200"/>
                </a:lnTo>
                <a:lnTo>
                  <a:pt x="3209632" y="1173171"/>
                </a:lnTo>
                <a:lnTo>
                  <a:pt x="3222097" y="1217661"/>
                </a:lnTo>
                <a:lnTo>
                  <a:pt x="3233331" y="1262652"/>
                </a:lnTo>
                <a:lnTo>
                  <a:pt x="3243315" y="1308125"/>
                </a:lnTo>
                <a:lnTo>
                  <a:pt x="3252030" y="1354060"/>
                </a:lnTo>
                <a:lnTo>
                  <a:pt x="3259458" y="1400437"/>
                </a:lnTo>
                <a:lnTo>
                  <a:pt x="3265577" y="1447239"/>
                </a:lnTo>
                <a:lnTo>
                  <a:pt x="3270371" y="1494445"/>
                </a:lnTo>
                <a:lnTo>
                  <a:pt x="3273818" y="1542037"/>
                </a:lnTo>
                <a:lnTo>
                  <a:pt x="3275901" y="1589995"/>
                </a:lnTo>
                <a:lnTo>
                  <a:pt x="3276600" y="1638300"/>
                </a:lnTo>
                <a:lnTo>
                  <a:pt x="3275901" y="1686604"/>
                </a:lnTo>
                <a:lnTo>
                  <a:pt x="3273818" y="1734562"/>
                </a:lnTo>
                <a:lnTo>
                  <a:pt x="3270371" y="1782154"/>
                </a:lnTo>
                <a:lnTo>
                  <a:pt x="3265577" y="1829360"/>
                </a:lnTo>
                <a:lnTo>
                  <a:pt x="3259458" y="1876161"/>
                </a:lnTo>
                <a:lnTo>
                  <a:pt x="3252030" y="1922539"/>
                </a:lnTo>
                <a:lnTo>
                  <a:pt x="3243315" y="1968474"/>
                </a:lnTo>
                <a:lnTo>
                  <a:pt x="3233331" y="2013947"/>
                </a:lnTo>
                <a:lnTo>
                  <a:pt x="3222097" y="2058938"/>
                </a:lnTo>
                <a:lnTo>
                  <a:pt x="3209632" y="2103428"/>
                </a:lnTo>
                <a:lnTo>
                  <a:pt x="3195957" y="2147399"/>
                </a:lnTo>
                <a:lnTo>
                  <a:pt x="3181089" y="2190831"/>
                </a:lnTo>
                <a:lnTo>
                  <a:pt x="3165048" y="2233704"/>
                </a:lnTo>
                <a:lnTo>
                  <a:pt x="3147854" y="2276000"/>
                </a:lnTo>
                <a:lnTo>
                  <a:pt x="3129525" y="2317699"/>
                </a:lnTo>
                <a:lnTo>
                  <a:pt x="3110081" y="2358782"/>
                </a:lnTo>
                <a:lnTo>
                  <a:pt x="3089541" y="2399231"/>
                </a:lnTo>
                <a:lnTo>
                  <a:pt x="3067924" y="2439025"/>
                </a:lnTo>
                <a:lnTo>
                  <a:pt x="3045249" y="2478145"/>
                </a:lnTo>
                <a:lnTo>
                  <a:pt x="3021536" y="2516573"/>
                </a:lnTo>
                <a:lnTo>
                  <a:pt x="2996804" y="2554289"/>
                </a:lnTo>
                <a:lnTo>
                  <a:pt x="2971071" y="2591273"/>
                </a:lnTo>
                <a:lnTo>
                  <a:pt x="2944358" y="2627508"/>
                </a:lnTo>
                <a:lnTo>
                  <a:pt x="2916683" y="2662973"/>
                </a:lnTo>
                <a:lnTo>
                  <a:pt x="2888066" y="2697649"/>
                </a:lnTo>
                <a:lnTo>
                  <a:pt x="2858526" y="2731517"/>
                </a:lnTo>
                <a:lnTo>
                  <a:pt x="2828082" y="2764558"/>
                </a:lnTo>
                <a:lnTo>
                  <a:pt x="2796753" y="2796753"/>
                </a:lnTo>
                <a:lnTo>
                  <a:pt x="2764558" y="2828082"/>
                </a:lnTo>
                <a:lnTo>
                  <a:pt x="2731517" y="2858526"/>
                </a:lnTo>
                <a:lnTo>
                  <a:pt x="2697649" y="2888066"/>
                </a:lnTo>
                <a:lnTo>
                  <a:pt x="2662973" y="2916683"/>
                </a:lnTo>
                <a:lnTo>
                  <a:pt x="2627508" y="2944358"/>
                </a:lnTo>
                <a:lnTo>
                  <a:pt x="2591273" y="2971071"/>
                </a:lnTo>
                <a:lnTo>
                  <a:pt x="2554289" y="2996804"/>
                </a:lnTo>
                <a:lnTo>
                  <a:pt x="2516573" y="3021536"/>
                </a:lnTo>
                <a:lnTo>
                  <a:pt x="2478145" y="3045249"/>
                </a:lnTo>
                <a:lnTo>
                  <a:pt x="2439025" y="3067924"/>
                </a:lnTo>
                <a:lnTo>
                  <a:pt x="2399231" y="3089541"/>
                </a:lnTo>
                <a:lnTo>
                  <a:pt x="2358782" y="3110081"/>
                </a:lnTo>
                <a:lnTo>
                  <a:pt x="2317699" y="3129525"/>
                </a:lnTo>
                <a:lnTo>
                  <a:pt x="2276000" y="3147854"/>
                </a:lnTo>
                <a:lnTo>
                  <a:pt x="2233704" y="3165048"/>
                </a:lnTo>
                <a:lnTo>
                  <a:pt x="2190831" y="3181089"/>
                </a:lnTo>
                <a:lnTo>
                  <a:pt x="2147399" y="3195957"/>
                </a:lnTo>
                <a:lnTo>
                  <a:pt x="2103428" y="3209632"/>
                </a:lnTo>
                <a:lnTo>
                  <a:pt x="2058938" y="3222097"/>
                </a:lnTo>
                <a:lnTo>
                  <a:pt x="2013947" y="3233331"/>
                </a:lnTo>
                <a:lnTo>
                  <a:pt x="1968474" y="3243315"/>
                </a:lnTo>
                <a:lnTo>
                  <a:pt x="1922539" y="3252030"/>
                </a:lnTo>
                <a:lnTo>
                  <a:pt x="1876161" y="3259458"/>
                </a:lnTo>
                <a:lnTo>
                  <a:pt x="1829360" y="3265577"/>
                </a:lnTo>
                <a:lnTo>
                  <a:pt x="1782154" y="3270371"/>
                </a:lnTo>
                <a:lnTo>
                  <a:pt x="1734562" y="3273818"/>
                </a:lnTo>
                <a:lnTo>
                  <a:pt x="1686604" y="3275901"/>
                </a:lnTo>
                <a:lnTo>
                  <a:pt x="1638300" y="3276600"/>
                </a:lnTo>
                <a:close/>
              </a:path>
            </a:pathLst>
          </a:custGeom>
          <a:solidFill>
            <a:srgbClr val="00848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23">
            <a:extLst>
              <a:ext uri="{FF2B5EF4-FFF2-40B4-BE49-F238E27FC236}">
                <a16:creationId xmlns:a16="http://schemas.microsoft.com/office/drawing/2014/main" id="{AB629B26-DD26-0183-0D18-E7DB87F0E98B}"/>
              </a:ext>
            </a:extLst>
          </p:cNvPr>
          <p:cNvSpPr txBox="1"/>
          <p:nvPr/>
        </p:nvSpPr>
        <p:spPr>
          <a:xfrm>
            <a:off x="101600" y="3175000"/>
            <a:ext cx="2721105" cy="1462132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818768">
              <a:spcBef>
                <a:spcPts val="860"/>
              </a:spcBef>
            </a:pPr>
            <a:r>
              <a:rPr sz="1867" b="1" spc="160" dirty="0">
                <a:solidFill>
                  <a:schemeClr val="bg1"/>
                </a:solidFill>
                <a:latin typeface="하나 M" panose="02020603020101020101" pitchFamily="18" charset="-127"/>
                <a:ea typeface="하나 M" panose="02020603020101020101" pitchFamily="18" charset="-127"/>
                <a:cs typeface="Noto Sans CJK JP Black"/>
              </a:rPr>
              <a:t>CRAWLING</a:t>
            </a:r>
            <a:endParaRPr lang="en-US" sz="1867" b="1" spc="160" dirty="0">
              <a:solidFill>
                <a:schemeClr val="bg1"/>
              </a:solidFill>
              <a:latin typeface="하나 M" panose="02020603020101020101" pitchFamily="18" charset="-127"/>
              <a:ea typeface="하나 M" panose="02020603020101020101" pitchFamily="18" charset="-127"/>
              <a:cs typeface="Noto Sans CJK JP Black"/>
            </a:endParaRPr>
          </a:p>
          <a:p>
            <a:pPr marL="818768">
              <a:spcBef>
                <a:spcPts val="860"/>
              </a:spcBef>
            </a:pPr>
            <a:endParaRPr lang="en-US" sz="1867" b="1" spc="160" dirty="0">
              <a:solidFill>
                <a:schemeClr val="bg1"/>
              </a:solidFill>
              <a:latin typeface="하나 M" panose="02020603020101020101" pitchFamily="18" charset="-127"/>
              <a:ea typeface="하나 M" panose="02020603020101020101" pitchFamily="18" charset="-127"/>
              <a:cs typeface="Noto Sans CJK JP Black"/>
            </a:endParaRPr>
          </a:p>
          <a:p>
            <a:pPr marL="818768">
              <a:spcBef>
                <a:spcPts val="860"/>
              </a:spcBef>
            </a:pPr>
            <a:endParaRPr sz="1600" dirty="0">
              <a:latin typeface="Noto Sans CJK JP Black"/>
              <a:cs typeface="Noto Sans CJK JP Black"/>
            </a:endParaRPr>
          </a:p>
          <a:p>
            <a:pPr marL="8467">
              <a:spcBef>
                <a:spcPts val="710"/>
              </a:spcBef>
            </a:pPr>
            <a:endParaRPr sz="1367" dirty="0">
              <a:latin typeface="Noto Sans CJK JP Black"/>
              <a:cs typeface="Noto Sans CJK JP Black"/>
            </a:endParaRPr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6E65D2FB-49B1-13EC-2093-EEF58F18234F}"/>
              </a:ext>
            </a:extLst>
          </p:cNvPr>
          <p:cNvSpPr txBox="1"/>
          <p:nvPr/>
        </p:nvSpPr>
        <p:spPr>
          <a:xfrm>
            <a:off x="2416460" y="2874212"/>
            <a:ext cx="2776087" cy="1749091"/>
          </a:xfrm>
          <a:prstGeom prst="rect">
            <a:avLst/>
          </a:prstGeom>
        </p:spPr>
        <p:txBody>
          <a:bodyPr vert="horz" wrap="square" lIns="0" tIns="35137" rIns="0" bIns="0" rtlCol="0">
            <a:spAutoFit/>
          </a:bodyPr>
          <a:lstStyle/>
          <a:p>
            <a:pPr marL="176115" algn="ctr">
              <a:spcBef>
                <a:spcPts val="277"/>
              </a:spcBef>
            </a:pPr>
            <a:r>
              <a:rPr lang="en-US" sz="1867" b="1" spc="177" dirty="0">
                <a:solidFill>
                  <a:schemeClr val="bg1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SPRING </a:t>
            </a:r>
          </a:p>
          <a:p>
            <a:pPr marL="176115" algn="ctr">
              <a:spcBef>
                <a:spcPts val="277"/>
              </a:spcBef>
            </a:pPr>
            <a:r>
              <a:rPr lang="en-US" sz="1867" b="1" spc="177" dirty="0">
                <a:solidFill>
                  <a:schemeClr val="bg1"/>
                </a:solidFill>
                <a:latin typeface="하나 M" panose="02020603020101020101" pitchFamily="18" charset="-127"/>
                <a:ea typeface="하나 M" panose="02020603020101020101" pitchFamily="18" charset="-127"/>
              </a:rPr>
              <a:t>SCHEDULER</a:t>
            </a:r>
          </a:p>
          <a:p>
            <a:pPr marL="176115" algn="ctr">
              <a:spcBef>
                <a:spcPts val="277"/>
              </a:spcBef>
            </a:pPr>
            <a:endParaRPr lang="en-US" sz="1867" b="1" spc="177" dirty="0">
              <a:solidFill>
                <a:schemeClr val="bg1"/>
              </a:solidFill>
              <a:latin typeface="하나 M" panose="02020603020101020101" pitchFamily="18" charset="-127"/>
              <a:ea typeface="하나 M" panose="02020603020101020101" pitchFamily="18" charset="-127"/>
            </a:endParaRPr>
          </a:p>
          <a:p>
            <a:pPr marL="8467" algn="ctr">
              <a:spcBef>
                <a:spcPts val="177"/>
              </a:spcBef>
            </a:pPr>
            <a:r>
              <a:rPr lang="ko-KR" altLang="en-US" sz="1467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오전 </a:t>
            </a:r>
            <a:r>
              <a:rPr lang="en-US" altLang="ko-KR" sz="1467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9</a:t>
            </a:r>
            <a:r>
              <a:rPr lang="ko-KR" altLang="en-US" sz="1467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시</a:t>
            </a:r>
            <a:r>
              <a:rPr lang="en-US" altLang="ko-KR" sz="1467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,12</a:t>
            </a:r>
            <a:r>
              <a:rPr lang="ko-KR" altLang="en-US" sz="1467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시</a:t>
            </a:r>
            <a:r>
              <a:rPr lang="en-US" altLang="ko-KR" sz="1467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,15</a:t>
            </a:r>
            <a:r>
              <a:rPr lang="ko-KR" altLang="en-US" sz="1467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시</a:t>
            </a:r>
            <a:r>
              <a:rPr lang="en-US" altLang="ko-KR" sz="1467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,18</a:t>
            </a:r>
            <a:r>
              <a:rPr lang="ko-KR" altLang="en-US" sz="1467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시</a:t>
            </a:r>
          </a:p>
          <a:p>
            <a:pPr marL="8467" algn="ctr">
              <a:spcBef>
                <a:spcPts val="177"/>
              </a:spcBef>
            </a:pPr>
            <a:r>
              <a:rPr lang="en-US" altLang="ko-KR" sz="1467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21</a:t>
            </a:r>
            <a:r>
              <a:rPr lang="ko-KR" altLang="en-US" sz="1467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시 예약 송금 </a:t>
            </a:r>
            <a:endParaRPr lang="en-US" altLang="ko-KR" sz="1467" spc="76" dirty="0">
              <a:solidFill>
                <a:schemeClr val="bg1">
                  <a:lumMod val="95000"/>
                </a:schemeClr>
              </a:solidFill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  <a:p>
            <a:pPr marL="8467" algn="ctr">
              <a:spcBef>
                <a:spcPts val="177"/>
              </a:spcBef>
            </a:pPr>
            <a:endParaRPr sz="1600" dirty="0"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AA5B3679-4DDE-879B-2B40-47270E10A7E1}"/>
              </a:ext>
            </a:extLst>
          </p:cNvPr>
          <p:cNvSpPr/>
          <p:nvPr/>
        </p:nvSpPr>
        <p:spPr>
          <a:xfrm>
            <a:off x="4974772" y="2722919"/>
            <a:ext cx="2184400" cy="2184400"/>
          </a:xfrm>
          <a:custGeom>
            <a:avLst/>
            <a:gdLst/>
            <a:ahLst/>
            <a:cxnLst/>
            <a:rect l="l" t="t" r="r" b="b"/>
            <a:pathLst>
              <a:path w="3276600" h="3276600">
                <a:moveTo>
                  <a:pt x="1638300" y="3276600"/>
                </a:moveTo>
                <a:lnTo>
                  <a:pt x="1589995" y="3275901"/>
                </a:lnTo>
                <a:lnTo>
                  <a:pt x="1542037" y="3273818"/>
                </a:lnTo>
                <a:lnTo>
                  <a:pt x="1494445" y="3270371"/>
                </a:lnTo>
                <a:lnTo>
                  <a:pt x="1447239" y="3265577"/>
                </a:lnTo>
                <a:lnTo>
                  <a:pt x="1400437" y="3259458"/>
                </a:lnTo>
                <a:lnTo>
                  <a:pt x="1354060" y="3252030"/>
                </a:lnTo>
                <a:lnTo>
                  <a:pt x="1308125" y="3243315"/>
                </a:lnTo>
                <a:lnTo>
                  <a:pt x="1262652" y="3233331"/>
                </a:lnTo>
                <a:lnTo>
                  <a:pt x="1217661" y="3222097"/>
                </a:lnTo>
                <a:lnTo>
                  <a:pt x="1173171" y="3209632"/>
                </a:lnTo>
                <a:lnTo>
                  <a:pt x="1129200" y="3195957"/>
                </a:lnTo>
                <a:lnTo>
                  <a:pt x="1085768" y="3181089"/>
                </a:lnTo>
                <a:lnTo>
                  <a:pt x="1042895" y="3165048"/>
                </a:lnTo>
                <a:lnTo>
                  <a:pt x="1000599" y="3147854"/>
                </a:lnTo>
                <a:lnTo>
                  <a:pt x="958900" y="3129525"/>
                </a:lnTo>
                <a:lnTo>
                  <a:pt x="917817" y="3110081"/>
                </a:lnTo>
                <a:lnTo>
                  <a:pt x="877368" y="3089541"/>
                </a:lnTo>
                <a:lnTo>
                  <a:pt x="837574" y="3067924"/>
                </a:lnTo>
                <a:lnTo>
                  <a:pt x="798454" y="3045249"/>
                </a:lnTo>
                <a:lnTo>
                  <a:pt x="760026" y="3021536"/>
                </a:lnTo>
                <a:lnTo>
                  <a:pt x="722310" y="2996804"/>
                </a:lnTo>
                <a:lnTo>
                  <a:pt x="685326" y="2971071"/>
                </a:lnTo>
                <a:lnTo>
                  <a:pt x="649091" y="2944358"/>
                </a:lnTo>
                <a:lnTo>
                  <a:pt x="613626" y="2916683"/>
                </a:lnTo>
                <a:lnTo>
                  <a:pt x="578950" y="2888066"/>
                </a:lnTo>
                <a:lnTo>
                  <a:pt x="545082" y="2858526"/>
                </a:lnTo>
                <a:lnTo>
                  <a:pt x="512041" y="2828082"/>
                </a:lnTo>
                <a:lnTo>
                  <a:pt x="479846" y="2796753"/>
                </a:lnTo>
                <a:lnTo>
                  <a:pt x="448517" y="2764558"/>
                </a:lnTo>
                <a:lnTo>
                  <a:pt x="418073" y="2731517"/>
                </a:lnTo>
                <a:lnTo>
                  <a:pt x="388533" y="2697649"/>
                </a:lnTo>
                <a:lnTo>
                  <a:pt x="359916" y="2662973"/>
                </a:lnTo>
                <a:lnTo>
                  <a:pt x="332241" y="2627508"/>
                </a:lnTo>
                <a:lnTo>
                  <a:pt x="305528" y="2591273"/>
                </a:lnTo>
                <a:lnTo>
                  <a:pt x="279795" y="2554289"/>
                </a:lnTo>
                <a:lnTo>
                  <a:pt x="255063" y="2516573"/>
                </a:lnTo>
                <a:lnTo>
                  <a:pt x="231350" y="2478145"/>
                </a:lnTo>
                <a:lnTo>
                  <a:pt x="208675" y="2439025"/>
                </a:lnTo>
                <a:lnTo>
                  <a:pt x="187058" y="2399231"/>
                </a:lnTo>
                <a:lnTo>
                  <a:pt x="166518" y="2358782"/>
                </a:lnTo>
                <a:lnTo>
                  <a:pt x="147074" y="2317699"/>
                </a:lnTo>
                <a:lnTo>
                  <a:pt x="128745" y="2276000"/>
                </a:lnTo>
                <a:lnTo>
                  <a:pt x="111551" y="2233704"/>
                </a:lnTo>
                <a:lnTo>
                  <a:pt x="95510" y="2190831"/>
                </a:lnTo>
                <a:lnTo>
                  <a:pt x="80642" y="2147399"/>
                </a:lnTo>
                <a:lnTo>
                  <a:pt x="66967" y="2103428"/>
                </a:lnTo>
                <a:lnTo>
                  <a:pt x="54502" y="2058938"/>
                </a:lnTo>
                <a:lnTo>
                  <a:pt x="43268" y="2013947"/>
                </a:lnTo>
                <a:lnTo>
                  <a:pt x="33284" y="1968474"/>
                </a:lnTo>
                <a:lnTo>
                  <a:pt x="24569" y="1922539"/>
                </a:lnTo>
                <a:lnTo>
                  <a:pt x="17141" y="1876161"/>
                </a:lnTo>
                <a:lnTo>
                  <a:pt x="11022" y="1829360"/>
                </a:lnTo>
                <a:lnTo>
                  <a:pt x="6228" y="1782154"/>
                </a:lnTo>
                <a:lnTo>
                  <a:pt x="2781" y="1734562"/>
                </a:lnTo>
                <a:lnTo>
                  <a:pt x="698" y="1686604"/>
                </a:lnTo>
                <a:lnTo>
                  <a:pt x="0" y="1638300"/>
                </a:lnTo>
                <a:lnTo>
                  <a:pt x="698" y="1589995"/>
                </a:lnTo>
                <a:lnTo>
                  <a:pt x="2781" y="1542037"/>
                </a:lnTo>
                <a:lnTo>
                  <a:pt x="6228" y="1494445"/>
                </a:lnTo>
                <a:lnTo>
                  <a:pt x="11022" y="1447239"/>
                </a:lnTo>
                <a:lnTo>
                  <a:pt x="17141" y="1400437"/>
                </a:lnTo>
                <a:lnTo>
                  <a:pt x="24569" y="1354060"/>
                </a:lnTo>
                <a:lnTo>
                  <a:pt x="33284" y="1308125"/>
                </a:lnTo>
                <a:lnTo>
                  <a:pt x="43268" y="1262652"/>
                </a:lnTo>
                <a:lnTo>
                  <a:pt x="54502" y="1217661"/>
                </a:lnTo>
                <a:lnTo>
                  <a:pt x="66967" y="1173171"/>
                </a:lnTo>
                <a:lnTo>
                  <a:pt x="80642" y="1129200"/>
                </a:lnTo>
                <a:lnTo>
                  <a:pt x="95510" y="1085768"/>
                </a:lnTo>
                <a:lnTo>
                  <a:pt x="111551" y="1042895"/>
                </a:lnTo>
                <a:lnTo>
                  <a:pt x="128745" y="1000599"/>
                </a:lnTo>
                <a:lnTo>
                  <a:pt x="147074" y="958900"/>
                </a:lnTo>
                <a:lnTo>
                  <a:pt x="166518" y="917817"/>
                </a:lnTo>
                <a:lnTo>
                  <a:pt x="187058" y="877368"/>
                </a:lnTo>
                <a:lnTo>
                  <a:pt x="208675" y="837574"/>
                </a:lnTo>
                <a:lnTo>
                  <a:pt x="231350" y="798454"/>
                </a:lnTo>
                <a:lnTo>
                  <a:pt x="255063" y="760026"/>
                </a:lnTo>
                <a:lnTo>
                  <a:pt x="279795" y="722310"/>
                </a:lnTo>
                <a:lnTo>
                  <a:pt x="305528" y="685326"/>
                </a:lnTo>
                <a:lnTo>
                  <a:pt x="332241" y="649091"/>
                </a:lnTo>
                <a:lnTo>
                  <a:pt x="359916" y="613626"/>
                </a:lnTo>
                <a:lnTo>
                  <a:pt x="388533" y="578950"/>
                </a:lnTo>
                <a:lnTo>
                  <a:pt x="418073" y="545082"/>
                </a:lnTo>
                <a:lnTo>
                  <a:pt x="448517" y="512041"/>
                </a:lnTo>
                <a:lnTo>
                  <a:pt x="479846" y="479846"/>
                </a:lnTo>
                <a:lnTo>
                  <a:pt x="512041" y="448517"/>
                </a:lnTo>
                <a:lnTo>
                  <a:pt x="545082" y="418073"/>
                </a:lnTo>
                <a:lnTo>
                  <a:pt x="578950" y="388533"/>
                </a:lnTo>
                <a:lnTo>
                  <a:pt x="613626" y="359916"/>
                </a:lnTo>
                <a:lnTo>
                  <a:pt x="649091" y="332241"/>
                </a:lnTo>
                <a:lnTo>
                  <a:pt x="685326" y="305528"/>
                </a:lnTo>
                <a:lnTo>
                  <a:pt x="722310" y="279795"/>
                </a:lnTo>
                <a:lnTo>
                  <a:pt x="760026" y="255063"/>
                </a:lnTo>
                <a:lnTo>
                  <a:pt x="798454" y="231350"/>
                </a:lnTo>
                <a:lnTo>
                  <a:pt x="837574" y="208675"/>
                </a:lnTo>
                <a:lnTo>
                  <a:pt x="877368" y="187058"/>
                </a:lnTo>
                <a:lnTo>
                  <a:pt x="917817" y="166518"/>
                </a:lnTo>
                <a:lnTo>
                  <a:pt x="958900" y="147074"/>
                </a:lnTo>
                <a:lnTo>
                  <a:pt x="1000599" y="128745"/>
                </a:lnTo>
                <a:lnTo>
                  <a:pt x="1042895" y="111551"/>
                </a:lnTo>
                <a:lnTo>
                  <a:pt x="1085768" y="95510"/>
                </a:lnTo>
                <a:lnTo>
                  <a:pt x="1129200" y="80642"/>
                </a:lnTo>
                <a:lnTo>
                  <a:pt x="1173171" y="66967"/>
                </a:lnTo>
                <a:lnTo>
                  <a:pt x="1217661" y="54502"/>
                </a:lnTo>
                <a:lnTo>
                  <a:pt x="1262652" y="43268"/>
                </a:lnTo>
                <a:lnTo>
                  <a:pt x="1308125" y="33284"/>
                </a:lnTo>
                <a:lnTo>
                  <a:pt x="1354060" y="24569"/>
                </a:lnTo>
                <a:lnTo>
                  <a:pt x="1400437" y="17141"/>
                </a:lnTo>
                <a:lnTo>
                  <a:pt x="1447239" y="11022"/>
                </a:lnTo>
                <a:lnTo>
                  <a:pt x="1494445" y="6228"/>
                </a:lnTo>
                <a:lnTo>
                  <a:pt x="1542037" y="2781"/>
                </a:lnTo>
                <a:lnTo>
                  <a:pt x="1589995" y="698"/>
                </a:lnTo>
                <a:lnTo>
                  <a:pt x="1638300" y="0"/>
                </a:lnTo>
                <a:lnTo>
                  <a:pt x="1686604" y="698"/>
                </a:lnTo>
                <a:lnTo>
                  <a:pt x="1734562" y="2781"/>
                </a:lnTo>
                <a:lnTo>
                  <a:pt x="1782154" y="6228"/>
                </a:lnTo>
                <a:lnTo>
                  <a:pt x="1829360" y="11022"/>
                </a:lnTo>
                <a:lnTo>
                  <a:pt x="1876161" y="17141"/>
                </a:lnTo>
                <a:lnTo>
                  <a:pt x="1922539" y="24569"/>
                </a:lnTo>
                <a:lnTo>
                  <a:pt x="1968474" y="33284"/>
                </a:lnTo>
                <a:lnTo>
                  <a:pt x="2013947" y="43268"/>
                </a:lnTo>
                <a:lnTo>
                  <a:pt x="2058938" y="54502"/>
                </a:lnTo>
                <a:lnTo>
                  <a:pt x="2103428" y="66967"/>
                </a:lnTo>
                <a:lnTo>
                  <a:pt x="2147399" y="80642"/>
                </a:lnTo>
                <a:lnTo>
                  <a:pt x="2190831" y="95510"/>
                </a:lnTo>
                <a:lnTo>
                  <a:pt x="2233704" y="111551"/>
                </a:lnTo>
                <a:lnTo>
                  <a:pt x="2276000" y="128745"/>
                </a:lnTo>
                <a:lnTo>
                  <a:pt x="2317699" y="147074"/>
                </a:lnTo>
                <a:lnTo>
                  <a:pt x="2358782" y="166518"/>
                </a:lnTo>
                <a:lnTo>
                  <a:pt x="2399231" y="187058"/>
                </a:lnTo>
                <a:lnTo>
                  <a:pt x="2439025" y="208675"/>
                </a:lnTo>
                <a:lnTo>
                  <a:pt x="2478145" y="231350"/>
                </a:lnTo>
                <a:lnTo>
                  <a:pt x="2516573" y="255063"/>
                </a:lnTo>
                <a:lnTo>
                  <a:pt x="2554289" y="279795"/>
                </a:lnTo>
                <a:lnTo>
                  <a:pt x="2591273" y="305528"/>
                </a:lnTo>
                <a:lnTo>
                  <a:pt x="2627508" y="332241"/>
                </a:lnTo>
                <a:lnTo>
                  <a:pt x="2662973" y="359916"/>
                </a:lnTo>
                <a:lnTo>
                  <a:pt x="2697649" y="388533"/>
                </a:lnTo>
                <a:lnTo>
                  <a:pt x="2731517" y="418073"/>
                </a:lnTo>
                <a:lnTo>
                  <a:pt x="2764558" y="448517"/>
                </a:lnTo>
                <a:lnTo>
                  <a:pt x="2796753" y="479846"/>
                </a:lnTo>
                <a:lnTo>
                  <a:pt x="2828082" y="512041"/>
                </a:lnTo>
                <a:lnTo>
                  <a:pt x="2858526" y="545082"/>
                </a:lnTo>
                <a:lnTo>
                  <a:pt x="2888066" y="578950"/>
                </a:lnTo>
                <a:lnTo>
                  <a:pt x="2916683" y="613626"/>
                </a:lnTo>
                <a:lnTo>
                  <a:pt x="2944358" y="649091"/>
                </a:lnTo>
                <a:lnTo>
                  <a:pt x="2971071" y="685326"/>
                </a:lnTo>
                <a:lnTo>
                  <a:pt x="2996804" y="722310"/>
                </a:lnTo>
                <a:lnTo>
                  <a:pt x="3021536" y="760026"/>
                </a:lnTo>
                <a:lnTo>
                  <a:pt x="3045249" y="798454"/>
                </a:lnTo>
                <a:lnTo>
                  <a:pt x="3067924" y="837574"/>
                </a:lnTo>
                <a:lnTo>
                  <a:pt x="3089541" y="877368"/>
                </a:lnTo>
                <a:lnTo>
                  <a:pt x="3110081" y="917817"/>
                </a:lnTo>
                <a:lnTo>
                  <a:pt x="3129525" y="958900"/>
                </a:lnTo>
                <a:lnTo>
                  <a:pt x="3147854" y="1000599"/>
                </a:lnTo>
                <a:lnTo>
                  <a:pt x="3165048" y="1042895"/>
                </a:lnTo>
                <a:lnTo>
                  <a:pt x="3181089" y="1085768"/>
                </a:lnTo>
                <a:lnTo>
                  <a:pt x="3195957" y="1129200"/>
                </a:lnTo>
                <a:lnTo>
                  <a:pt x="3209632" y="1173171"/>
                </a:lnTo>
                <a:lnTo>
                  <a:pt x="3222097" y="1217661"/>
                </a:lnTo>
                <a:lnTo>
                  <a:pt x="3233331" y="1262652"/>
                </a:lnTo>
                <a:lnTo>
                  <a:pt x="3243315" y="1308125"/>
                </a:lnTo>
                <a:lnTo>
                  <a:pt x="3252030" y="1354060"/>
                </a:lnTo>
                <a:lnTo>
                  <a:pt x="3259458" y="1400437"/>
                </a:lnTo>
                <a:lnTo>
                  <a:pt x="3265577" y="1447239"/>
                </a:lnTo>
                <a:lnTo>
                  <a:pt x="3270371" y="1494445"/>
                </a:lnTo>
                <a:lnTo>
                  <a:pt x="3273818" y="1542037"/>
                </a:lnTo>
                <a:lnTo>
                  <a:pt x="3275901" y="1589995"/>
                </a:lnTo>
                <a:lnTo>
                  <a:pt x="3276600" y="1638300"/>
                </a:lnTo>
                <a:lnTo>
                  <a:pt x="3275901" y="1686604"/>
                </a:lnTo>
                <a:lnTo>
                  <a:pt x="3273818" y="1734562"/>
                </a:lnTo>
                <a:lnTo>
                  <a:pt x="3270371" y="1782154"/>
                </a:lnTo>
                <a:lnTo>
                  <a:pt x="3265577" y="1829360"/>
                </a:lnTo>
                <a:lnTo>
                  <a:pt x="3259458" y="1876161"/>
                </a:lnTo>
                <a:lnTo>
                  <a:pt x="3252030" y="1922539"/>
                </a:lnTo>
                <a:lnTo>
                  <a:pt x="3243315" y="1968474"/>
                </a:lnTo>
                <a:lnTo>
                  <a:pt x="3233331" y="2013947"/>
                </a:lnTo>
                <a:lnTo>
                  <a:pt x="3222097" y="2058938"/>
                </a:lnTo>
                <a:lnTo>
                  <a:pt x="3209632" y="2103428"/>
                </a:lnTo>
                <a:lnTo>
                  <a:pt x="3195957" y="2147399"/>
                </a:lnTo>
                <a:lnTo>
                  <a:pt x="3181089" y="2190831"/>
                </a:lnTo>
                <a:lnTo>
                  <a:pt x="3165048" y="2233704"/>
                </a:lnTo>
                <a:lnTo>
                  <a:pt x="3147854" y="2276000"/>
                </a:lnTo>
                <a:lnTo>
                  <a:pt x="3129525" y="2317699"/>
                </a:lnTo>
                <a:lnTo>
                  <a:pt x="3110081" y="2358782"/>
                </a:lnTo>
                <a:lnTo>
                  <a:pt x="3089541" y="2399231"/>
                </a:lnTo>
                <a:lnTo>
                  <a:pt x="3067924" y="2439025"/>
                </a:lnTo>
                <a:lnTo>
                  <a:pt x="3045249" y="2478145"/>
                </a:lnTo>
                <a:lnTo>
                  <a:pt x="3021536" y="2516573"/>
                </a:lnTo>
                <a:lnTo>
                  <a:pt x="2996804" y="2554289"/>
                </a:lnTo>
                <a:lnTo>
                  <a:pt x="2971071" y="2591273"/>
                </a:lnTo>
                <a:lnTo>
                  <a:pt x="2944358" y="2627508"/>
                </a:lnTo>
                <a:lnTo>
                  <a:pt x="2916683" y="2662973"/>
                </a:lnTo>
                <a:lnTo>
                  <a:pt x="2888066" y="2697649"/>
                </a:lnTo>
                <a:lnTo>
                  <a:pt x="2858526" y="2731517"/>
                </a:lnTo>
                <a:lnTo>
                  <a:pt x="2828082" y="2764558"/>
                </a:lnTo>
                <a:lnTo>
                  <a:pt x="2796753" y="2796753"/>
                </a:lnTo>
                <a:lnTo>
                  <a:pt x="2764558" y="2828082"/>
                </a:lnTo>
                <a:lnTo>
                  <a:pt x="2731517" y="2858526"/>
                </a:lnTo>
                <a:lnTo>
                  <a:pt x="2697649" y="2888066"/>
                </a:lnTo>
                <a:lnTo>
                  <a:pt x="2662973" y="2916683"/>
                </a:lnTo>
                <a:lnTo>
                  <a:pt x="2627508" y="2944358"/>
                </a:lnTo>
                <a:lnTo>
                  <a:pt x="2591273" y="2971071"/>
                </a:lnTo>
                <a:lnTo>
                  <a:pt x="2554289" y="2996804"/>
                </a:lnTo>
                <a:lnTo>
                  <a:pt x="2516573" y="3021536"/>
                </a:lnTo>
                <a:lnTo>
                  <a:pt x="2478145" y="3045249"/>
                </a:lnTo>
                <a:lnTo>
                  <a:pt x="2439025" y="3067924"/>
                </a:lnTo>
                <a:lnTo>
                  <a:pt x="2399231" y="3089541"/>
                </a:lnTo>
                <a:lnTo>
                  <a:pt x="2358782" y="3110081"/>
                </a:lnTo>
                <a:lnTo>
                  <a:pt x="2317699" y="3129525"/>
                </a:lnTo>
                <a:lnTo>
                  <a:pt x="2276000" y="3147854"/>
                </a:lnTo>
                <a:lnTo>
                  <a:pt x="2233704" y="3165048"/>
                </a:lnTo>
                <a:lnTo>
                  <a:pt x="2190831" y="3181089"/>
                </a:lnTo>
                <a:lnTo>
                  <a:pt x="2147399" y="3195957"/>
                </a:lnTo>
                <a:lnTo>
                  <a:pt x="2103428" y="3209632"/>
                </a:lnTo>
                <a:lnTo>
                  <a:pt x="2058938" y="3222097"/>
                </a:lnTo>
                <a:lnTo>
                  <a:pt x="2013947" y="3233331"/>
                </a:lnTo>
                <a:lnTo>
                  <a:pt x="1968474" y="3243315"/>
                </a:lnTo>
                <a:lnTo>
                  <a:pt x="1922539" y="3252030"/>
                </a:lnTo>
                <a:lnTo>
                  <a:pt x="1876161" y="3259458"/>
                </a:lnTo>
                <a:lnTo>
                  <a:pt x="1829360" y="3265577"/>
                </a:lnTo>
                <a:lnTo>
                  <a:pt x="1782154" y="3270371"/>
                </a:lnTo>
                <a:lnTo>
                  <a:pt x="1734562" y="3273818"/>
                </a:lnTo>
                <a:lnTo>
                  <a:pt x="1686604" y="3275901"/>
                </a:lnTo>
                <a:lnTo>
                  <a:pt x="1638300" y="3276600"/>
                </a:lnTo>
                <a:close/>
              </a:path>
            </a:pathLst>
          </a:custGeom>
          <a:solidFill>
            <a:srgbClr val="99CEC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C90DF614-135B-D9A0-5A92-ED9A769E6D51}"/>
              </a:ext>
            </a:extLst>
          </p:cNvPr>
          <p:cNvSpPr txBox="1"/>
          <p:nvPr/>
        </p:nvSpPr>
        <p:spPr>
          <a:xfrm>
            <a:off x="4767991" y="3182143"/>
            <a:ext cx="2159571" cy="557483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533850" algn="ctr">
              <a:spcBef>
                <a:spcPts val="87"/>
              </a:spcBef>
            </a:pPr>
            <a:r>
              <a:rPr lang="en-US" sz="1867" b="1" spc="177" dirty="0">
                <a:solidFill>
                  <a:schemeClr val="bg1"/>
                </a:solidFill>
                <a:latin typeface="하나 M" panose="02020603020101020101" pitchFamily="18" charset="-127"/>
                <a:ea typeface="하나 M" panose="02020603020101020101" pitchFamily="18" charset="-127"/>
                <a:cs typeface="Noto Sans CJK JP Black"/>
              </a:rPr>
              <a:t>CLOVAR OCR</a:t>
            </a:r>
            <a:endParaRPr lang="en-US" sz="1867" b="1" dirty="0">
              <a:solidFill>
                <a:schemeClr val="bg1"/>
              </a:solidFill>
              <a:latin typeface="하나 M" panose="02020603020101020101" pitchFamily="18" charset="-127"/>
              <a:ea typeface="하나 M" panose="02020603020101020101" pitchFamily="18" charset="-127"/>
              <a:cs typeface="Noto Sans CJK JP Black"/>
            </a:endParaRPr>
          </a:p>
          <a:p>
            <a:pPr marL="533850" algn="ctr">
              <a:spcBef>
                <a:spcPts val="87"/>
              </a:spcBef>
            </a:pPr>
            <a:r>
              <a:rPr lang="en-US" sz="1600" spc="76" dirty="0"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       </a:t>
            </a:r>
            <a:r>
              <a:rPr lang="en-US" sz="1600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</a:t>
            </a:r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811E0078-7AA3-0B82-A5E1-1B5695DE396D}"/>
              </a:ext>
            </a:extLst>
          </p:cNvPr>
          <p:cNvSpPr txBox="1"/>
          <p:nvPr/>
        </p:nvSpPr>
        <p:spPr>
          <a:xfrm>
            <a:off x="7288184" y="3237107"/>
            <a:ext cx="3580687" cy="1097117"/>
          </a:xfrm>
          <a:prstGeom prst="rect">
            <a:avLst/>
          </a:prstGeom>
        </p:spPr>
        <p:txBody>
          <a:bodyPr vert="horz" wrap="square" lIns="0" tIns="9737" rIns="0" bIns="0" rtlCol="0">
            <a:spAutoFit/>
          </a:bodyPr>
          <a:lstStyle/>
          <a:p>
            <a:pPr marL="8467" marR="3387" indent="415311">
              <a:lnSpc>
                <a:spcPct val="100600"/>
              </a:lnSpc>
              <a:spcBef>
                <a:spcPts val="77"/>
              </a:spcBef>
            </a:pPr>
            <a:r>
              <a:rPr sz="1867" b="1" spc="173" dirty="0">
                <a:solidFill>
                  <a:srgbClr val="FFFFFF"/>
                </a:solidFill>
                <a:latin typeface="하나 M" panose="02020603020101020101" pitchFamily="18" charset="-127"/>
                <a:ea typeface="하나 M" panose="02020603020101020101" pitchFamily="18" charset="-127"/>
                <a:cs typeface="Noto Sans CJK JP Black"/>
              </a:rPr>
              <a:t>COOL </a:t>
            </a:r>
            <a:r>
              <a:rPr sz="1867" b="1" spc="143" dirty="0">
                <a:solidFill>
                  <a:srgbClr val="FFFFFF"/>
                </a:solidFill>
                <a:latin typeface="하나 M" panose="02020603020101020101" pitchFamily="18" charset="-127"/>
                <a:ea typeface="하나 M" panose="02020603020101020101" pitchFamily="18" charset="-127"/>
                <a:cs typeface="Noto Sans CJK JP Black"/>
              </a:rPr>
              <a:t>SMS</a:t>
            </a:r>
            <a:endParaRPr lang="en-US" sz="1867" b="1" dirty="0">
              <a:solidFill>
                <a:srgbClr val="FFFFFF"/>
              </a:solidFill>
              <a:latin typeface="하나 M" panose="02020603020101020101" pitchFamily="18" charset="-127"/>
              <a:ea typeface="하나 M" panose="02020603020101020101" pitchFamily="18" charset="-127"/>
              <a:cs typeface="Noto Sans CJK JP Black"/>
            </a:endParaRPr>
          </a:p>
          <a:p>
            <a:pPr marL="8467" marR="3387" indent="415311">
              <a:lnSpc>
                <a:spcPct val="100600"/>
              </a:lnSpc>
              <a:spcBef>
                <a:spcPts val="77"/>
              </a:spcBef>
            </a:pPr>
            <a:endParaRPr lang="en-US" altLang="ko-KR" sz="1733" spc="76" dirty="0">
              <a:solidFill>
                <a:schemeClr val="tx1">
                  <a:lumMod val="95000"/>
                  <a:lumOff val="5000"/>
                </a:schemeClr>
              </a:solidFill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  <a:p>
            <a:pPr marL="8467" marR="3387" indent="415311">
              <a:lnSpc>
                <a:spcPct val="100600"/>
              </a:lnSpc>
              <a:spcBef>
                <a:spcPts val="77"/>
              </a:spcBef>
            </a:pPr>
            <a:r>
              <a:rPr lang="ko-KR" altLang="en-US" sz="1533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맞춤 환율 도달 시</a:t>
            </a:r>
            <a:endParaRPr lang="en-US" altLang="ko-KR" sz="1533" spc="76" dirty="0">
              <a:solidFill>
                <a:schemeClr val="bg1">
                  <a:lumMod val="95000"/>
                </a:schemeClr>
              </a:solidFill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  <a:p>
            <a:pPr marL="701922" marR="142670" lvl="1" indent="-298465">
              <a:lnSpc>
                <a:spcPct val="115100"/>
              </a:lnSpc>
              <a:spcBef>
                <a:spcPts val="147"/>
              </a:spcBef>
            </a:pPr>
            <a:r>
              <a:rPr lang="en-US" altLang="ko-KR" sz="1533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   </a:t>
            </a:r>
            <a:r>
              <a:rPr lang="ko-KR" altLang="en-US" sz="1533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알림 제공</a:t>
            </a:r>
            <a:endParaRPr lang="ko-KR" altLang="en-US" sz="1533" dirty="0">
              <a:solidFill>
                <a:schemeClr val="bg1">
                  <a:lumMod val="95000"/>
                </a:schemeClr>
              </a:solidFill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99A44B04-0CFC-C526-1D88-2AF9607F9295}"/>
              </a:ext>
            </a:extLst>
          </p:cNvPr>
          <p:cNvSpPr txBox="1"/>
          <p:nvPr/>
        </p:nvSpPr>
        <p:spPr>
          <a:xfrm>
            <a:off x="9267527" y="2874211"/>
            <a:ext cx="2644836" cy="1396174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151984" algn="ctr">
              <a:spcBef>
                <a:spcPts val="87"/>
              </a:spcBef>
            </a:pPr>
            <a:r>
              <a:rPr sz="1867" b="1" spc="113" dirty="0">
                <a:solidFill>
                  <a:srgbClr val="FFFFFF"/>
                </a:solidFill>
                <a:latin typeface="하나 M" panose="02020603020101020101" pitchFamily="18" charset="-127"/>
                <a:ea typeface="하나 M" panose="02020603020101020101" pitchFamily="18" charset="-127"/>
                <a:cs typeface="Noto Sans CJK JP Black"/>
              </a:rPr>
              <a:t>SPRING</a:t>
            </a:r>
            <a:endParaRPr lang="en-US" sz="1867" b="1" spc="120" dirty="0">
              <a:solidFill>
                <a:srgbClr val="FFFFFF"/>
              </a:solidFill>
              <a:latin typeface="하나 M" panose="02020603020101020101" pitchFamily="18" charset="-127"/>
              <a:ea typeface="하나 M" panose="02020603020101020101" pitchFamily="18" charset="-127"/>
              <a:cs typeface="Noto Sans CJK JP Black"/>
            </a:endParaRPr>
          </a:p>
          <a:p>
            <a:pPr marL="151984" algn="ctr">
              <a:spcBef>
                <a:spcPts val="87"/>
              </a:spcBef>
            </a:pPr>
            <a:r>
              <a:rPr sz="1867" b="1" spc="180" dirty="0">
                <a:solidFill>
                  <a:srgbClr val="FFFFFF"/>
                </a:solidFill>
                <a:latin typeface="하나 M" panose="02020603020101020101" pitchFamily="18" charset="-127"/>
                <a:ea typeface="하나 M" panose="02020603020101020101" pitchFamily="18" charset="-127"/>
                <a:cs typeface="Noto Sans CJK JP Black"/>
              </a:rPr>
              <a:t>LOCALE</a:t>
            </a:r>
            <a:endParaRPr lang="en-US" sz="1867" b="1" spc="180" dirty="0">
              <a:solidFill>
                <a:srgbClr val="FFFFFF"/>
              </a:solidFill>
              <a:latin typeface="하나 M" panose="02020603020101020101" pitchFamily="18" charset="-127"/>
              <a:ea typeface="하나 M" panose="02020603020101020101" pitchFamily="18" charset="-127"/>
              <a:cs typeface="Noto Sans CJK JP Black"/>
            </a:endParaRPr>
          </a:p>
          <a:p>
            <a:pPr marL="151984" algn="ctr">
              <a:spcBef>
                <a:spcPts val="87"/>
              </a:spcBef>
            </a:pPr>
            <a:endParaRPr lang="en-US" sz="1867" b="1" dirty="0">
              <a:solidFill>
                <a:srgbClr val="FFFFFF"/>
              </a:solidFill>
              <a:latin typeface="하나 M" panose="02020603020101020101" pitchFamily="18" charset="-127"/>
              <a:ea typeface="하나 M" panose="02020603020101020101" pitchFamily="18" charset="-127"/>
              <a:cs typeface="Noto Sans CJK JP Black"/>
            </a:endParaRPr>
          </a:p>
          <a:p>
            <a:pPr marL="151984" algn="ctr">
              <a:spcBef>
                <a:spcPts val="87"/>
              </a:spcBef>
            </a:pPr>
            <a:r>
              <a:rPr lang="ko-KR" altLang="en-US" sz="1533" spc="97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한국어</a:t>
            </a:r>
            <a:r>
              <a:rPr lang="en-US" altLang="ko-KR" sz="1533" spc="97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/</a:t>
            </a:r>
            <a:r>
              <a:rPr lang="ko-KR" altLang="en-US" sz="1533" spc="97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영어</a:t>
            </a:r>
            <a:r>
              <a:rPr lang="en-US" altLang="ko-KR" sz="1533" spc="97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/</a:t>
            </a:r>
            <a:r>
              <a:rPr sz="1533" spc="97" dirty="0" err="1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일본어</a:t>
            </a:r>
            <a:r>
              <a:rPr sz="1533" spc="97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</a:t>
            </a:r>
            <a:endParaRPr lang="en-US" sz="1533" spc="97" dirty="0">
              <a:solidFill>
                <a:schemeClr val="bg1">
                  <a:lumMod val="95000"/>
                </a:schemeClr>
              </a:solidFill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  <a:p>
            <a:pPr marL="151984" algn="ctr">
              <a:spcBef>
                <a:spcPts val="87"/>
              </a:spcBef>
            </a:pPr>
            <a:r>
              <a:rPr lang="ko-KR" altLang="en-US" sz="1533" spc="97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다국어 </a:t>
            </a:r>
            <a:r>
              <a:rPr sz="1533" spc="97" dirty="0" err="1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지원</a:t>
            </a:r>
            <a:endParaRPr sz="1533" dirty="0">
              <a:solidFill>
                <a:schemeClr val="bg1">
                  <a:lumMod val="95000"/>
                </a:schemeClr>
              </a:solidFill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F8796EBA-50FF-1CAF-49A8-605B1E63CD61}"/>
              </a:ext>
            </a:extLst>
          </p:cNvPr>
          <p:cNvSpPr/>
          <p:nvPr/>
        </p:nvSpPr>
        <p:spPr>
          <a:xfrm>
            <a:off x="10484382" y="1"/>
            <a:ext cx="1707727" cy="1532043"/>
          </a:xfrm>
          <a:custGeom>
            <a:avLst/>
            <a:gdLst/>
            <a:ahLst/>
            <a:cxnLst/>
            <a:rect l="l" t="t" r="r" b="b"/>
            <a:pathLst>
              <a:path w="2561590" h="2298065">
                <a:moveTo>
                  <a:pt x="0" y="0"/>
                </a:moveTo>
                <a:lnTo>
                  <a:pt x="2561426" y="0"/>
                </a:lnTo>
                <a:lnTo>
                  <a:pt x="2561426" y="2297962"/>
                </a:lnTo>
                <a:lnTo>
                  <a:pt x="0" y="0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rgbClr val="005C5D"/>
              </a:solidFill>
            </a:endParaRPr>
          </a:p>
        </p:txBody>
      </p:sp>
      <p:sp>
        <p:nvSpPr>
          <p:cNvPr id="26" name="제목 72">
            <a:extLst>
              <a:ext uri="{FF2B5EF4-FFF2-40B4-BE49-F238E27FC236}">
                <a16:creationId xmlns:a16="http://schemas.microsoft.com/office/drawing/2014/main" id="{152D557A-BF9D-0FC6-E2A3-3F8D5884482E}"/>
              </a:ext>
            </a:extLst>
          </p:cNvPr>
          <p:cNvSpPr txBox="1">
            <a:spLocks/>
          </p:cNvSpPr>
          <p:nvPr/>
        </p:nvSpPr>
        <p:spPr>
          <a:xfrm>
            <a:off x="978094" y="824295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ko-KR" altLang="en-US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사용 기술</a:t>
            </a:r>
          </a:p>
        </p:txBody>
      </p:sp>
      <p:sp>
        <p:nvSpPr>
          <p:cNvPr id="27" name="object 42">
            <a:extLst>
              <a:ext uri="{FF2B5EF4-FFF2-40B4-BE49-F238E27FC236}">
                <a16:creationId xmlns:a16="http://schemas.microsoft.com/office/drawing/2014/main" id="{687078C4-BAD1-F3E3-A167-582A2E1C79D0}"/>
              </a:ext>
            </a:extLst>
          </p:cNvPr>
          <p:cNvSpPr/>
          <p:nvPr/>
        </p:nvSpPr>
        <p:spPr>
          <a:xfrm>
            <a:off x="101600" y="1088118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EE398BA-7D31-896E-CDB9-320795C9AE10}"/>
              </a:ext>
            </a:extLst>
          </p:cNvPr>
          <p:cNvCxnSpPr/>
          <p:nvPr/>
        </p:nvCxnSpPr>
        <p:spPr>
          <a:xfrm>
            <a:off x="1289231" y="3622921"/>
            <a:ext cx="60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BB7E2C78-347E-A6A3-420E-8F9F9B7BA3A7}"/>
              </a:ext>
            </a:extLst>
          </p:cNvPr>
          <p:cNvCxnSpPr>
            <a:cxnSpLocks/>
          </p:cNvCxnSpPr>
          <p:nvPr/>
        </p:nvCxnSpPr>
        <p:spPr>
          <a:xfrm>
            <a:off x="3530646" y="3592305"/>
            <a:ext cx="54009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FED82EA-5BDE-100E-B6AF-33ACCE0FE830}"/>
              </a:ext>
            </a:extLst>
          </p:cNvPr>
          <p:cNvCxnSpPr/>
          <p:nvPr/>
        </p:nvCxnSpPr>
        <p:spPr>
          <a:xfrm>
            <a:off x="5762172" y="3602330"/>
            <a:ext cx="60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DF73A4B4-98B7-499C-027C-3201F74E1E03}"/>
              </a:ext>
            </a:extLst>
          </p:cNvPr>
          <p:cNvCxnSpPr/>
          <p:nvPr/>
        </p:nvCxnSpPr>
        <p:spPr>
          <a:xfrm>
            <a:off x="8053813" y="3592305"/>
            <a:ext cx="60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24022901-C71F-3AEE-FB51-F65CAA9C5DF6}"/>
              </a:ext>
            </a:extLst>
          </p:cNvPr>
          <p:cNvCxnSpPr/>
          <p:nvPr/>
        </p:nvCxnSpPr>
        <p:spPr>
          <a:xfrm>
            <a:off x="10316281" y="3563716"/>
            <a:ext cx="60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01CB6AC-B644-C471-92F6-9427828F87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0" algn="r" defTabSz="914400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altLang="ko-KR" smtClean="0"/>
              <a:pPr/>
              <a:t>8</a:t>
            </a:fld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55B0F2-E657-5C52-506C-55F7B57B2263}"/>
              </a:ext>
            </a:extLst>
          </p:cNvPr>
          <p:cNvSpPr txBox="1"/>
          <p:nvPr/>
        </p:nvSpPr>
        <p:spPr>
          <a:xfrm>
            <a:off x="-2806334" y="3785665"/>
            <a:ext cx="8755082" cy="764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algn="ctr">
              <a:spcBef>
                <a:spcPts val="177"/>
              </a:spcBef>
            </a:pPr>
            <a:r>
              <a:rPr lang="en-US" altLang="ko-KR" sz="2400" b="1" spc="160" dirty="0">
                <a:solidFill>
                  <a:schemeClr val="bg1"/>
                </a:solidFill>
                <a:latin typeface="하나 M" panose="02020603020101020101" pitchFamily="18" charset="-127"/>
                <a:ea typeface="하나 M" panose="02020603020101020101" pitchFamily="18" charset="-127"/>
                <a:cs typeface="Noto Sans CJK JP Black"/>
              </a:rPr>
              <a:t> </a:t>
            </a:r>
            <a:r>
              <a:rPr lang="en-US" altLang="ko-KR" sz="1800" b="1" spc="160" dirty="0">
                <a:solidFill>
                  <a:schemeClr val="bg1"/>
                </a:solidFill>
                <a:latin typeface="하나 M" panose="02020603020101020101" pitchFamily="18" charset="-127"/>
                <a:ea typeface="하나 M" panose="02020603020101020101" pitchFamily="18" charset="-127"/>
                <a:cs typeface="Noto Sans CJK JP Black"/>
              </a:rPr>
              <a:t>1</a:t>
            </a:r>
            <a:r>
              <a:rPr lang="ko-KR" altLang="en-US" sz="1800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분 마다 환율</a:t>
            </a:r>
            <a:r>
              <a:rPr lang="en-US" altLang="ko-KR" sz="1800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</a:t>
            </a:r>
            <a:r>
              <a:rPr lang="ko-KR" altLang="en-US" sz="1800" spc="150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정보</a:t>
            </a:r>
            <a:endParaRPr lang="en-US" altLang="ko-KR" sz="1800" spc="150" dirty="0">
              <a:solidFill>
                <a:schemeClr val="bg1">
                  <a:lumMod val="95000"/>
                </a:schemeClr>
              </a:solidFill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  <a:p>
            <a:pPr marL="8467" algn="ctr">
              <a:spcBef>
                <a:spcPts val="177"/>
              </a:spcBef>
            </a:pPr>
            <a:r>
              <a:rPr lang="ko-KR" altLang="en-US" sz="1800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업데이트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F42481-21BE-F9D6-BB9E-432BEE425EC4}"/>
              </a:ext>
            </a:extLst>
          </p:cNvPr>
          <p:cNvSpPr txBox="1"/>
          <p:nvPr/>
        </p:nvSpPr>
        <p:spPr>
          <a:xfrm>
            <a:off x="794596" y="3787259"/>
            <a:ext cx="10159340" cy="659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850" algn="ctr">
              <a:spcBef>
                <a:spcPts val="87"/>
              </a:spcBef>
            </a:pPr>
            <a:r>
              <a:rPr lang="en-US" altLang="ko-KR" sz="1800" spc="-13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Text</a:t>
            </a:r>
            <a:r>
              <a:rPr lang="ko-KR" altLang="en-US" sz="1800" spc="93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</a:t>
            </a:r>
            <a:r>
              <a:rPr lang="ko-KR" altLang="en-US" sz="1800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추출로</a:t>
            </a:r>
          </a:p>
          <a:p>
            <a:pPr marL="533850" algn="ctr">
              <a:spcBef>
                <a:spcPts val="87"/>
              </a:spcBef>
            </a:pPr>
            <a:r>
              <a:rPr lang="ko-KR" altLang="en-US" sz="1800" spc="76" dirty="0" err="1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비대면</a:t>
            </a:r>
            <a:r>
              <a:rPr lang="ko-KR" altLang="en-US" sz="1800" spc="76" dirty="0">
                <a:solidFill>
                  <a:schemeClr val="bg1">
                    <a:lumMod val="95000"/>
                  </a:schemeClr>
                </a:solidFill>
                <a:latin typeface="하나 B" panose="02020603020101020101" pitchFamily="18" charset="-127"/>
                <a:ea typeface="하나 B" panose="02020603020101020101" pitchFamily="18" charset="-127"/>
                <a:cs typeface="Noto Sans CJK JP Black"/>
              </a:rPr>
              <a:t> 심사</a:t>
            </a:r>
            <a:endParaRPr lang="ko-KR" altLang="en-US" sz="1800" dirty="0">
              <a:solidFill>
                <a:schemeClr val="bg1">
                  <a:lumMod val="95000"/>
                </a:schemeClr>
              </a:solidFill>
              <a:latin typeface="하나 B" panose="02020603020101020101" pitchFamily="18" charset="-127"/>
              <a:ea typeface="하나 B" panose="02020603020101020101" pitchFamily="18" charset="-127"/>
              <a:cs typeface="Noto Sans CJK JP Black"/>
            </a:endParaRPr>
          </a:p>
        </p:txBody>
      </p:sp>
    </p:spTree>
    <p:extLst>
      <p:ext uri="{BB962C8B-B14F-4D97-AF65-F5344CB8AC3E}">
        <p14:creationId xmlns:p14="http://schemas.microsoft.com/office/powerpoint/2010/main" val="3256963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>
            <a:extLst>
              <a:ext uri="{FF2B5EF4-FFF2-40B4-BE49-F238E27FC236}">
                <a16:creationId xmlns:a16="http://schemas.microsoft.com/office/drawing/2014/main" id="{5CB6C0E3-9577-466E-4112-0F4BD666C8F2}"/>
              </a:ext>
            </a:extLst>
          </p:cNvPr>
          <p:cNvSpPr/>
          <p:nvPr/>
        </p:nvSpPr>
        <p:spPr>
          <a:xfrm>
            <a:off x="6700849" y="1782906"/>
            <a:ext cx="4480709" cy="2547794"/>
          </a:xfrm>
          <a:prstGeom prst="rect">
            <a:avLst/>
          </a:prstGeom>
          <a:solidFill>
            <a:schemeClr val="bg1"/>
          </a:solidFill>
          <a:ln w="38100">
            <a:solidFill>
              <a:srgbClr val="31C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2F983A5B-F02C-9810-9C08-F9ACAA1710A0}"/>
              </a:ext>
            </a:extLst>
          </p:cNvPr>
          <p:cNvSpPr/>
          <p:nvPr/>
        </p:nvSpPr>
        <p:spPr>
          <a:xfrm>
            <a:off x="1416050" y="1781375"/>
            <a:ext cx="4468150" cy="4317999"/>
          </a:xfrm>
          <a:prstGeom prst="rect">
            <a:avLst/>
          </a:prstGeom>
          <a:solidFill>
            <a:schemeClr val="bg1"/>
          </a:solidFill>
          <a:ln w="38100">
            <a:solidFill>
              <a:srgbClr val="31C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200"/>
          </a:p>
        </p:txBody>
      </p:sp>
      <p:sp>
        <p:nvSpPr>
          <p:cNvPr id="9" name="제목 72">
            <a:extLst>
              <a:ext uri="{FF2B5EF4-FFF2-40B4-BE49-F238E27FC236}">
                <a16:creationId xmlns:a16="http://schemas.microsoft.com/office/drawing/2014/main" id="{2C83BF6C-F6DA-6FE3-93BC-683A3A56CCB7}"/>
              </a:ext>
            </a:extLst>
          </p:cNvPr>
          <p:cNvSpPr txBox="1">
            <a:spLocks/>
          </p:cNvSpPr>
          <p:nvPr/>
        </p:nvSpPr>
        <p:spPr>
          <a:xfrm>
            <a:off x="978094" y="824295"/>
            <a:ext cx="10837333" cy="718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300" b="0" i="0">
                <a:solidFill>
                  <a:srgbClr val="006566"/>
                </a:solidFill>
                <a:latin typeface="WenQuanYi Micro Hei"/>
                <a:ea typeface="+mj-ea"/>
                <a:cs typeface="WenQuanYi Micro Hei"/>
              </a:defRPr>
            </a:lvl1pPr>
          </a:lstStyle>
          <a:p>
            <a:pPr latinLnBrk="0"/>
            <a:r>
              <a:rPr lang="ko-KR" altLang="en-US" sz="4667" kern="0" dirty="0">
                <a:solidFill>
                  <a:srgbClr val="005C5D"/>
                </a:solidFill>
                <a:latin typeface="하나 B" panose="02020603020101020101" pitchFamily="18" charset="-127"/>
                <a:ea typeface="하나 B" panose="02020603020101020101" pitchFamily="18" charset="-127"/>
              </a:rPr>
              <a:t>시스템 아키텍처</a:t>
            </a:r>
          </a:p>
        </p:txBody>
      </p:sp>
      <p:sp>
        <p:nvSpPr>
          <p:cNvPr id="10" name="object 42">
            <a:extLst>
              <a:ext uri="{FF2B5EF4-FFF2-40B4-BE49-F238E27FC236}">
                <a16:creationId xmlns:a16="http://schemas.microsoft.com/office/drawing/2014/main" id="{1E793FC5-7C1C-C5F1-8671-63AAA783329B}"/>
              </a:ext>
            </a:extLst>
          </p:cNvPr>
          <p:cNvSpPr/>
          <p:nvPr/>
        </p:nvSpPr>
        <p:spPr>
          <a:xfrm>
            <a:off x="101600" y="1088118"/>
            <a:ext cx="692996" cy="95250"/>
          </a:xfrm>
          <a:custGeom>
            <a:avLst/>
            <a:gdLst/>
            <a:ahLst/>
            <a:cxnLst/>
            <a:rect l="l" t="t" r="r" b="b"/>
            <a:pathLst>
              <a:path w="1039494" h="142875">
                <a:moveTo>
                  <a:pt x="0" y="142875"/>
                </a:moveTo>
                <a:lnTo>
                  <a:pt x="0" y="0"/>
                </a:lnTo>
                <a:lnTo>
                  <a:pt x="1039487" y="0"/>
                </a:lnTo>
                <a:lnTo>
                  <a:pt x="1039487" y="142875"/>
                </a:lnTo>
                <a:lnTo>
                  <a:pt x="0" y="142875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2D1FC380-CF35-1A05-FD83-94C06367A70C}"/>
              </a:ext>
            </a:extLst>
          </p:cNvPr>
          <p:cNvSpPr/>
          <p:nvPr/>
        </p:nvSpPr>
        <p:spPr>
          <a:xfrm>
            <a:off x="10484382" y="1"/>
            <a:ext cx="1707727" cy="1532043"/>
          </a:xfrm>
          <a:custGeom>
            <a:avLst/>
            <a:gdLst/>
            <a:ahLst/>
            <a:cxnLst/>
            <a:rect l="l" t="t" r="r" b="b"/>
            <a:pathLst>
              <a:path w="2561590" h="2298065">
                <a:moveTo>
                  <a:pt x="0" y="0"/>
                </a:moveTo>
                <a:lnTo>
                  <a:pt x="2561426" y="0"/>
                </a:lnTo>
                <a:lnTo>
                  <a:pt x="2561426" y="2297962"/>
                </a:lnTo>
                <a:lnTo>
                  <a:pt x="0" y="0"/>
                </a:lnTo>
                <a:close/>
              </a:path>
            </a:pathLst>
          </a:custGeom>
          <a:solidFill>
            <a:srgbClr val="005C5D"/>
          </a:solidFill>
        </p:spPr>
        <p:txBody>
          <a:bodyPr wrap="square" lIns="0" tIns="0" rIns="0" bIns="0" rtlCol="0"/>
          <a:lstStyle/>
          <a:p>
            <a:endParaRPr sz="1200">
              <a:solidFill>
                <a:srgbClr val="005C5D"/>
              </a:solidFill>
            </a:endParaRPr>
          </a:p>
        </p:txBody>
      </p:sp>
      <p:pic>
        <p:nvPicPr>
          <p:cNvPr id="24" name="Picture 2" descr="html] html이란, 웹 브라우저와 웹 편집기">
            <a:extLst>
              <a:ext uri="{FF2B5EF4-FFF2-40B4-BE49-F238E27FC236}">
                <a16:creationId xmlns:a16="http://schemas.microsoft.com/office/drawing/2014/main" id="{A2AD8515-4B69-33AC-F430-9D6789B49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0" r="50743" b="10439"/>
          <a:stretch/>
        </p:blipFill>
        <p:spPr bwMode="auto">
          <a:xfrm>
            <a:off x="1901474" y="2749316"/>
            <a:ext cx="795686" cy="10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ml] html이란, 웹 브라우저와 웹 편집기">
            <a:extLst>
              <a:ext uri="{FF2B5EF4-FFF2-40B4-BE49-F238E27FC236}">
                <a16:creationId xmlns:a16="http://schemas.microsoft.com/office/drawing/2014/main" id="{3F41F85D-72C6-D5B8-36E4-B16E822BD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1" t="7744"/>
          <a:stretch/>
        </p:blipFill>
        <p:spPr bwMode="auto">
          <a:xfrm>
            <a:off x="3240348" y="2738461"/>
            <a:ext cx="795686" cy="125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자바스크립트란? - 한 눈에 끝내는 Node.js">
            <a:extLst>
              <a:ext uri="{FF2B5EF4-FFF2-40B4-BE49-F238E27FC236}">
                <a16:creationId xmlns:a16="http://schemas.microsoft.com/office/drawing/2014/main" id="{1922C7F5-B1AA-ED02-75C7-13D64824B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t="-3287" r="33174" b="22295"/>
          <a:stretch/>
        </p:blipFill>
        <p:spPr bwMode="auto">
          <a:xfrm>
            <a:off x="4579222" y="2817023"/>
            <a:ext cx="707176" cy="9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bootstrap | (주)얼리소프트">
            <a:extLst>
              <a:ext uri="{FF2B5EF4-FFF2-40B4-BE49-F238E27FC236}">
                <a16:creationId xmlns:a16="http://schemas.microsoft.com/office/drawing/2014/main" id="{02C98934-EA83-57D8-EE7E-E1811AA40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98" y="3899997"/>
            <a:ext cx="1157388" cy="11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jQuery] 요소 감싸기 wrap(), wrapAll(), unwrap(), wrapInner()">
            <a:extLst>
              <a:ext uri="{FF2B5EF4-FFF2-40B4-BE49-F238E27FC236}">
                <a16:creationId xmlns:a16="http://schemas.microsoft.com/office/drawing/2014/main" id="{22058DAE-6BD0-FC2F-5C93-4D39CFAD7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86" y="3953136"/>
            <a:ext cx="861406" cy="86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스프링(Spring), 스프링 부트(Spring Boot)란? 개념 정리 - Easy is Perfect">
            <a:extLst>
              <a:ext uri="{FF2B5EF4-FFF2-40B4-BE49-F238E27FC236}">
                <a16:creationId xmlns:a16="http://schemas.microsoft.com/office/drawing/2014/main" id="{2EB3EB0D-B1CC-24A7-59FE-5FDC2736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73" y="2754266"/>
            <a:ext cx="2263111" cy="102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MyBatis] MyBatis란? 개념 및 데이터구조">
            <a:extLst>
              <a:ext uri="{FF2B5EF4-FFF2-40B4-BE49-F238E27FC236}">
                <a16:creationId xmlns:a16="http://schemas.microsoft.com/office/drawing/2014/main" id="{30CE1B1E-2D2C-FD34-9DE7-DB5DC3DED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58" y="3646489"/>
            <a:ext cx="1981185" cy="49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원통형 32">
            <a:extLst>
              <a:ext uri="{FF2B5EF4-FFF2-40B4-BE49-F238E27FC236}">
                <a16:creationId xmlns:a16="http://schemas.microsoft.com/office/drawing/2014/main" id="{25BB6BDD-F79C-D753-CF9D-3C57FE182771}"/>
              </a:ext>
            </a:extLst>
          </p:cNvPr>
          <p:cNvSpPr/>
          <p:nvPr/>
        </p:nvSpPr>
        <p:spPr>
          <a:xfrm>
            <a:off x="7470179" y="4447785"/>
            <a:ext cx="1176776" cy="1651589"/>
          </a:xfrm>
          <a:prstGeom prst="can">
            <a:avLst>
              <a:gd name="adj" fmla="val 39184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pic>
        <p:nvPicPr>
          <p:cNvPr id="34" name="Picture 16" descr="오라클 데이터베이스 DBMS 종류, 특징">
            <a:extLst>
              <a:ext uri="{FF2B5EF4-FFF2-40B4-BE49-F238E27FC236}">
                <a16:creationId xmlns:a16="http://schemas.microsoft.com/office/drawing/2014/main" id="{20EC7412-EC02-1FBF-893C-043F0A4A5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484" y="4515738"/>
            <a:ext cx="942167" cy="59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FD108D6B-A900-FC4C-A6D2-6F8C5F423E17}"/>
              </a:ext>
            </a:extLst>
          </p:cNvPr>
          <p:cNvSpPr/>
          <p:nvPr/>
        </p:nvSpPr>
        <p:spPr>
          <a:xfrm>
            <a:off x="6700850" y="1760267"/>
            <a:ext cx="4480709" cy="776217"/>
          </a:xfrm>
          <a:prstGeom prst="rect">
            <a:avLst/>
          </a:prstGeom>
          <a:solidFill>
            <a:srgbClr val="3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latin typeface="하나 B" panose="02020603020101020101" pitchFamily="18" charset="-127"/>
              <a:ea typeface="하나 B" panose="02020603020101020101" pitchFamily="18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40417F-2476-7C31-827D-1D2913C1F0BC}"/>
              </a:ext>
            </a:extLst>
          </p:cNvPr>
          <p:cNvSpPr txBox="1"/>
          <p:nvPr/>
        </p:nvSpPr>
        <p:spPr>
          <a:xfrm>
            <a:off x="8006595" y="1903942"/>
            <a:ext cx="234569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67" dirty="0">
                <a:solidFill>
                  <a:schemeClr val="bg1"/>
                </a:solidFill>
                <a:latin typeface="Segoe UI Variable Display Semib" pitchFamily="2" charset="0"/>
                <a:cs typeface="Dubai Medium" panose="020B0603030403030204" pitchFamily="34" charset="-78"/>
              </a:rPr>
              <a:t>BACK-END</a:t>
            </a:r>
            <a:endParaRPr lang="ko-KR" altLang="en-US" sz="2667" dirty="0">
              <a:solidFill>
                <a:schemeClr val="bg1"/>
              </a:solidFill>
              <a:latin typeface="Segoe UI Variable Display Semib" pitchFamily="2" charset="0"/>
              <a:cs typeface="Dubai Medium" panose="020B0603030403030204" pitchFamily="34" charset="-78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7AC8875F-8136-93BD-D781-646D7B3984B1}"/>
              </a:ext>
            </a:extLst>
          </p:cNvPr>
          <p:cNvSpPr/>
          <p:nvPr/>
        </p:nvSpPr>
        <p:spPr>
          <a:xfrm>
            <a:off x="1428349" y="1769560"/>
            <a:ext cx="4443552" cy="740886"/>
          </a:xfrm>
          <a:prstGeom prst="rect">
            <a:avLst/>
          </a:prstGeom>
          <a:solidFill>
            <a:srgbClr val="31C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latin typeface="하나 B" panose="02020603020101020101" pitchFamily="18" charset="-127"/>
              <a:ea typeface="하나 B" panose="02020603020101020101" pitchFamily="18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DF9939-B89F-ABF2-D12E-956C70863577}"/>
              </a:ext>
            </a:extLst>
          </p:cNvPr>
          <p:cNvSpPr txBox="1"/>
          <p:nvPr/>
        </p:nvSpPr>
        <p:spPr>
          <a:xfrm>
            <a:off x="2587114" y="1901296"/>
            <a:ext cx="234569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67" dirty="0">
                <a:solidFill>
                  <a:schemeClr val="bg1"/>
                </a:solidFill>
                <a:latin typeface="Segoe UI Variable Display Semib" pitchFamily="2" charset="0"/>
                <a:cs typeface="Dubai Medium" panose="020B0603030403030204" pitchFamily="34" charset="-78"/>
              </a:rPr>
              <a:t>FRONT-END</a:t>
            </a:r>
            <a:endParaRPr lang="ko-KR" altLang="en-US" sz="2667" dirty="0">
              <a:solidFill>
                <a:schemeClr val="bg1"/>
              </a:solidFill>
              <a:latin typeface="Segoe UI Variable Display Semib" pitchFamily="2" charset="0"/>
              <a:cs typeface="Dubai Medium" panose="020B0603030403030204" pitchFamily="34" charset="-78"/>
            </a:endParaRPr>
          </a:p>
        </p:txBody>
      </p:sp>
      <p:pic>
        <p:nvPicPr>
          <p:cNvPr id="1026" name="Picture 2" descr="Ajax - 위키백과, 우리 모두의 백과사전">
            <a:extLst>
              <a:ext uri="{FF2B5EF4-FFF2-40B4-BE49-F238E27FC236}">
                <a16:creationId xmlns:a16="http://schemas.microsoft.com/office/drawing/2014/main" id="{6A618AC2-7094-5319-3085-28FB6AEB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91" y="5076053"/>
            <a:ext cx="1078672" cy="5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Tomcat] Web Server와 WAS(Web Application Server), Apache Tomcat">
            <a:extLst>
              <a:ext uri="{FF2B5EF4-FFF2-40B4-BE49-F238E27FC236}">
                <a16:creationId xmlns:a16="http://schemas.microsoft.com/office/drawing/2014/main" id="{01D6A3E0-A980-1E7B-8B74-4249ECB90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5" r="22874" b="9859"/>
          <a:stretch/>
        </p:blipFill>
        <p:spPr bwMode="auto">
          <a:xfrm>
            <a:off x="9326354" y="2839304"/>
            <a:ext cx="1525669" cy="118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200592C-CBE7-574A-DDB3-1E6D59084B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82" y="4633519"/>
            <a:ext cx="1266741" cy="959652"/>
          </a:xfrm>
          <a:prstGeom prst="rect">
            <a:avLst/>
          </a:prstGeom>
        </p:spPr>
      </p:pic>
      <p:sp>
        <p:nvSpPr>
          <p:cNvPr id="45" name="화살표: 오른쪽 44">
            <a:extLst>
              <a:ext uri="{FF2B5EF4-FFF2-40B4-BE49-F238E27FC236}">
                <a16:creationId xmlns:a16="http://schemas.microsoft.com/office/drawing/2014/main" id="{63E65698-7F3C-CFE2-2CF1-E3EAED809ED9}"/>
              </a:ext>
            </a:extLst>
          </p:cNvPr>
          <p:cNvSpPr/>
          <p:nvPr/>
        </p:nvSpPr>
        <p:spPr>
          <a:xfrm rot="10800000">
            <a:off x="8820532" y="5032115"/>
            <a:ext cx="653843" cy="323133"/>
          </a:xfrm>
          <a:prstGeom prst="rightArrow">
            <a:avLst/>
          </a:prstGeom>
          <a:solidFill>
            <a:srgbClr val="42B4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74B6C5-3537-4E53-F62D-0ED98531A469}"/>
              </a:ext>
            </a:extLst>
          </p:cNvPr>
          <p:cNvSpPr txBox="1"/>
          <p:nvPr/>
        </p:nvSpPr>
        <p:spPr>
          <a:xfrm>
            <a:off x="8820532" y="5336626"/>
            <a:ext cx="92646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67" dirty="0" err="1">
                <a:latin typeface="하나 M" panose="02020603020101020101" pitchFamily="18" charset="-127"/>
                <a:ea typeface="하나 M" panose="02020603020101020101" pitchFamily="18" charset="-127"/>
              </a:rPr>
              <a:t>환율크롤링</a:t>
            </a:r>
            <a:endParaRPr lang="ko-KR" altLang="en-US" sz="1067" dirty="0">
              <a:latin typeface="하나 M" panose="02020603020101020101" pitchFamily="18" charset="-127"/>
              <a:ea typeface="하나 M" panose="02020603020101020101" pitchFamily="18" charset="-127"/>
            </a:endParaRPr>
          </a:p>
        </p:txBody>
      </p:sp>
      <p:sp>
        <p:nvSpPr>
          <p:cNvPr id="48" name="화살표: 오른쪽 47">
            <a:extLst>
              <a:ext uri="{FF2B5EF4-FFF2-40B4-BE49-F238E27FC236}">
                <a16:creationId xmlns:a16="http://schemas.microsoft.com/office/drawing/2014/main" id="{7A826D0D-7216-4818-1E4C-32BBED2B0812}"/>
              </a:ext>
            </a:extLst>
          </p:cNvPr>
          <p:cNvSpPr/>
          <p:nvPr/>
        </p:nvSpPr>
        <p:spPr>
          <a:xfrm>
            <a:off x="5997697" y="2973924"/>
            <a:ext cx="542194" cy="286468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49" name="화살표: 오른쪽 48">
            <a:extLst>
              <a:ext uri="{FF2B5EF4-FFF2-40B4-BE49-F238E27FC236}">
                <a16:creationId xmlns:a16="http://schemas.microsoft.com/office/drawing/2014/main" id="{2A710202-9ECE-DC1E-2203-A50714222680}"/>
              </a:ext>
            </a:extLst>
          </p:cNvPr>
          <p:cNvSpPr/>
          <p:nvPr/>
        </p:nvSpPr>
        <p:spPr>
          <a:xfrm rot="10800000">
            <a:off x="5948721" y="3188966"/>
            <a:ext cx="553652" cy="347958"/>
          </a:xfrm>
          <a:prstGeom prst="rightArrow">
            <a:avLst/>
          </a:prstGeom>
          <a:solidFill>
            <a:srgbClr val="42B4B5"/>
          </a:solidFill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979</Words>
  <Application>Microsoft Office PowerPoint</Application>
  <PresentationFormat>와이드스크린</PresentationFormat>
  <Paragraphs>248</Paragraphs>
  <Slides>17</Slides>
  <Notes>15</Notes>
  <HiddenSlides>0</HiddenSlides>
  <MMClips>1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32" baseType="lpstr">
      <vt:lpstr>Noto Sans CJK JP Black</vt:lpstr>
      <vt:lpstr>WenQuanYi Micro Hei</vt:lpstr>
      <vt:lpstr>Malgun Gothic</vt:lpstr>
      <vt:lpstr>Malgun Gothic</vt:lpstr>
      <vt:lpstr>하나 B</vt:lpstr>
      <vt:lpstr>하나 CM</vt:lpstr>
      <vt:lpstr>하나 L</vt:lpstr>
      <vt:lpstr>하나 M</vt:lpstr>
      <vt:lpstr>한컴산뜻돋움</vt:lpstr>
      <vt:lpstr>Arial</vt:lpstr>
      <vt:lpstr>Calibri</vt:lpstr>
      <vt:lpstr>Segoe UI Variable Display Semib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김선영</dc:creator>
  <cp:lastModifiedBy>김선영</cp:lastModifiedBy>
  <cp:revision>31</cp:revision>
  <dcterms:created xsi:type="dcterms:W3CDTF">2022-10-24T00:36:07Z</dcterms:created>
  <dcterms:modified xsi:type="dcterms:W3CDTF">2022-10-24T10:55:55Z</dcterms:modified>
</cp:coreProperties>
</file>