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jpg" ContentType="image/jpg"/>
  <Default Extension="png" ContentType="image/png"/>
  <Default Extension="gif" ContentType="image/gif"/>
  <Override PartName="/docProps/app.xml" ContentType="application/vnd.openxmlformats-officedocument.extended-properties+xml"/>
  <Override PartName="/ppt/theme/theme1.xml" ContentType="application/vnd.openxmlformats-officedocument.theme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 type="screen4x3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�#�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9" Type="http://schemas.openxmlformats.org/officeDocument/2006/relationships/image" Target="../media/image29.png"/><Relationship Id="rId10" Type="http://schemas.openxmlformats.org/officeDocument/2006/relationships/image" Target="../media/image30.png"/><Relationship Id="rId11" Type="http://schemas.openxmlformats.org/officeDocument/2006/relationships/image" Target="../media/image31.png"/><Relationship Id="rId12" Type="http://schemas.openxmlformats.org/officeDocument/2006/relationships/image" Target="../media/image32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8" Type="http://schemas.openxmlformats.org/officeDocument/2006/relationships/image" Target="../media/image39.png"/><Relationship Id="rId9" Type="http://schemas.openxmlformats.org/officeDocument/2006/relationships/image" Target="../media/image40.png"/><Relationship Id="rId10" Type="http://schemas.openxmlformats.org/officeDocument/2006/relationships/image" Target="../media/image41.png"/><Relationship Id="rId11" Type="http://schemas.openxmlformats.org/officeDocument/2006/relationships/image" Target="../media/image42.png"/><Relationship Id="rId12" Type="http://schemas.openxmlformats.org/officeDocument/2006/relationships/image" Target="../media/image43.png"/><Relationship Id="rId13" Type="http://schemas.openxmlformats.org/officeDocument/2006/relationships/image" Target="../media/image44.png"/><Relationship Id="rId14" Type="http://schemas.openxmlformats.org/officeDocument/2006/relationships/image" Target="../media/image45.png"/><Relationship Id="rId15" Type="http://schemas.openxmlformats.org/officeDocument/2006/relationships/image" Target="../media/image46.png"/><Relationship Id="rId16" Type="http://schemas.openxmlformats.org/officeDocument/2006/relationships/image" Target="../media/image47.png"/><Relationship Id="rId17" Type="http://schemas.openxmlformats.org/officeDocument/2006/relationships/image" Target="../media/image48.png"/><Relationship Id="rId18" Type="http://schemas.openxmlformats.org/officeDocument/2006/relationships/image" Target="../media/image49.png"/><Relationship Id="rId19" Type="http://schemas.openxmlformats.org/officeDocument/2006/relationships/image" Target="../media/image50.png"/><Relationship Id="rId20" Type="http://schemas.openxmlformats.org/officeDocument/2006/relationships/image" Target="../media/image51.png"/><Relationship Id="rId21" Type="http://schemas.openxmlformats.org/officeDocument/2006/relationships/image" Target="../media/image52.png"/><Relationship Id="rId22" Type="http://schemas.openxmlformats.org/officeDocument/2006/relationships/image" Target="../media/image53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4.png"/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5" Type="http://schemas.openxmlformats.org/officeDocument/2006/relationships/image" Target="../media/image57.png"/><Relationship Id="rId6" Type="http://schemas.openxmlformats.org/officeDocument/2006/relationships/image" Target="../media/image58.png"/><Relationship Id="rId7" Type="http://schemas.openxmlformats.org/officeDocument/2006/relationships/image" Target="../media/image59.png"/><Relationship Id="rId8" Type="http://schemas.openxmlformats.org/officeDocument/2006/relationships/image" Target="../media/image60.png"/><Relationship Id="rId9" Type="http://schemas.openxmlformats.org/officeDocument/2006/relationships/image" Target="../media/image61.png"/><Relationship Id="rId10" Type="http://schemas.openxmlformats.org/officeDocument/2006/relationships/image" Target="../media/image62.png"/><Relationship Id="rId11" Type="http://schemas.openxmlformats.org/officeDocument/2006/relationships/image" Target="../media/image63.png"/><Relationship Id="rId12" Type="http://schemas.openxmlformats.org/officeDocument/2006/relationships/image" Target="../media/image64.png"/><Relationship Id="rId13" Type="http://schemas.openxmlformats.org/officeDocument/2006/relationships/image" Target="../media/image65.png"/><Relationship Id="rId14" Type="http://schemas.openxmlformats.org/officeDocument/2006/relationships/image" Target="../media/image66.png"/><Relationship Id="rId15" Type="http://schemas.openxmlformats.org/officeDocument/2006/relationships/image" Target="../media/image67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8.png"/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5" Type="http://schemas.openxmlformats.org/officeDocument/2006/relationships/image" Target="../media/image71.png"/><Relationship Id="rId6" Type="http://schemas.openxmlformats.org/officeDocument/2006/relationships/image" Target="../media/image72.png"/><Relationship Id="rId7" Type="http://schemas.openxmlformats.org/officeDocument/2006/relationships/image" Target="../media/image73.png"/><Relationship Id="rId8" Type="http://schemas.openxmlformats.org/officeDocument/2006/relationships/image" Target="../media/image74.png"/><Relationship Id="rId9" Type="http://schemas.openxmlformats.org/officeDocument/2006/relationships/image" Target="../media/image75.png"/><Relationship Id="rId10" Type="http://schemas.openxmlformats.org/officeDocument/2006/relationships/image" Target="../media/image76.png"/><Relationship Id="rId11" Type="http://schemas.openxmlformats.org/officeDocument/2006/relationships/image" Target="../media/image77.png"/><Relationship Id="rId12" Type="http://schemas.openxmlformats.org/officeDocument/2006/relationships/image" Target="../media/image78.png"/><Relationship Id="rId13" Type="http://schemas.openxmlformats.org/officeDocument/2006/relationships/image" Target="../media/image79.png"/><Relationship Id="rId14" Type="http://schemas.openxmlformats.org/officeDocument/2006/relationships/image" Target="../media/image80.png"/><Relationship Id="rId15" Type="http://schemas.openxmlformats.org/officeDocument/2006/relationships/image" Target="../media/image81.png"/><Relationship Id="rId16" Type="http://schemas.openxmlformats.org/officeDocument/2006/relationships/image" Target="../media/image82.png"/><Relationship Id="rId17" Type="http://schemas.openxmlformats.org/officeDocument/2006/relationships/image" Target="../media/image83.png"/><Relationship Id="rId18" Type="http://schemas.openxmlformats.org/officeDocument/2006/relationships/image" Target="../media/image84.png"/><Relationship Id="rId19" Type="http://schemas.openxmlformats.org/officeDocument/2006/relationships/image" Target="../media/image85.png"/><Relationship Id="rId20" Type="http://schemas.openxmlformats.org/officeDocument/2006/relationships/image" Target="../media/image86.png"/><Relationship Id="rId21" Type="http://schemas.openxmlformats.org/officeDocument/2006/relationships/image" Target="../media/image87.png"/><Relationship Id="rId22" Type="http://schemas.openxmlformats.org/officeDocument/2006/relationships/image" Target="../media/image88.png"/><Relationship Id="rId23" Type="http://schemas.openxmlformats.org/officeDocument/2006/relationships/image" Target="../media/image89.png"/><Relationship Id="rId24" Type="http://schemas.openxmlformats.org/officeDocument/2006/relationships/image" Target="../media/image90.png"/><Relationship Id="rId25" Type="http://schemas.openxmlformats.org/officeDocument/2006/relationships/image" Target="../media/image91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2.png"/><Relationship Id="rId3" Type="http://schemas.openxmlformats.org/officeDocument/2006/relationships/image" Target="../media/image9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1322985" y="539470"/>
            <a:ext cx="10465842" cy="897319"/>
            <a:chOff x="-1322985" y="539470"/>
            <a:chExt cx="10465842" cy="89731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322985" y="539470"/>
              <a:ext cx="10465842" cy="897319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849023" y="4110767"/>
            <a:ext cx="14459382" cy="2133515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753227" y="8673906"/>
            <a:ext cx="5582725" cy="530506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50362" y="653816"/>
            <a:ext cx="7093508" cy="682461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15263" y="1975158"/>
            <a:ext cx="7934281" cy="2401490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951048" y="9456160"/>
            <a:ext cx="16383617" cy="46286"/>
            <a:chOff x="951048" y="9456160"/>
            <a:chExt cx="16383617" cy="46286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51048" y="9456160"/>
              <a:ext cx="16383617" cy="4628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0389" y="832417"/>
            <a:ext cx="2899345" cy="869392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-1322985" y="539470"/>
            <a:ext cx="3484674" cy="369135"/>
            <a:chOff x="-1322985" y="539470"/>
            <a:chExt cx="3484674" cy="369135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322985" y="539470"/>
              <a:ext cx="3484674" cy="369135"/>
            </a:xfrm>
            <a:prstGeom prst="rect">
              <a:avLst/>
            </a:prstGeom>
          </p:spPr>
        </p:pic>
      </p:grpSp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55707" y="2324303"/>
            <a:ext cx="18997128" cy="1606586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55707" y="4000982"/>
            <a:ext cx="18997128" cy="1562800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355707" y="5719081"/>
            <a:ext cx="18997128" cy="1562800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355707" y="7406473"/>
            <a:ext cx="18997128" cy="1562800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994070" y="1619699"/>
            <a:ext cx="16383617" cy="46286"/>
            <a:chOff x="994070" y="1619699"/>
            <a:chExt cx="16383617" cy="46286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94070" y="1619699"/>
              <a:ext cx="16383617" cy="4628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026" y="2796777"/>
            <a:ext cx="3627585" cy="1088842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33617" y="2796777"/>
            <a:ext cx="4028909" cy="1022175"/>
          </a:xfrm>
          <a:prstGeom prst="rect">
            <a:avLst/>
          </a:prstGeom>
        </p:spPr>
      </p:pic>
      <p:pic>
        <p:nvPicPr>
          <p:cNvPr id="4" name="Object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6930" y="5292720"/>
            <a:ext cx="8315625" cy="1365529"/>
          </a:xfrm>
          <a:prstGeom prst="rect">
            <a:avLst/>
          </a:prstGeom>
        </p:spPr>
      </p:pic>
      <p:pic>
        <p:nvPicPr>
          <p:cNvPr id="5" name="Object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38472" y="2796777"/>
            <a:ext cx="763833" cy="907890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-1322985" y="539470"/>
            <a:ext cx="3484674" cy="369135"/>
            <a:chOff x="-1322985" y="539470"/>
            <a:chExt cx="3484674" cy="369135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1322985" y="539470"/>
              <a:ext cx="3484674" cy="369135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64760" y="7198954"/>
            <a:ext cx="15162774" cy="704746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50389" y="876120"/>
            <a:ext cx="4344886" cy="820581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8458082" y="4120775"/>
            <a:ext cx="1035270" cy="709719"/>
            <a:chOff x="8458082" y="4120775"/>
            <a:chExt cx="1035270" cy="709719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rot="5400000">
              <a:off x="8458082" y="4120775"/>
              <a:ext cx="1035270" cy="70971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0389" y="866049"/>
            <a:ext cx="4584982" cy="840020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960" y="4073151"/>
            <a:ext cx="6955625" cy="1529711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-1322985" y="539470"/>
            <a:ext cx="3484674" cy="369135"/>
            <a:chOff x="-1322985" y="539470"/>
            <a:chExt cx="3484674" cy="369135"/>
          </a:xfrm>
        </p:grpSpPr>
        <p:pic>
          <p:nvPicPr>
            <p:cNvPr id="5" name="Object 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1322985" y="539470"/>
              <a:ext cx="3484674" cy="369135"/>
            </a:xfrm>
            <a:prstGeom prst="rect">
              <a:avLst/>
            </a:prstGeom>
          </p:spPr>
        </p:pic>
      </p:grpSp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41396" y="2272443"/>
            <a:ext cx="6215660" cy="1470774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4998846" y="5408989"/>
            <a:ext cx="8250753" cy="37268"/>
            <a:chOff x="4998846" y="5408989"/>
            <a:chExt cx="8250753" cy="37268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5400000">
              <a:off x="4998846" y="5408989"/>
              <a:ext cx="8250753" cy="37268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68249" y="724037"/>
            <a:ext cx="6133889" cy="3837718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314898" y="4707676"/>
            <a:ext cx="3051261" cy="337690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600951" y="7459618"/>
            <a:ext cx="4733292" cy="1949177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576412" y="5900613"/>
            <a:ext cx="3889251" cy="1470775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1782992" y="5209524"/>
            <a:ext cx="4030540" cy="4464970"/>
            <a:chOff x="11782992" y="5209524"/>
            <a:chExt cx="4030540" cy="4464970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782992" y="5209524"/>
              <a:ext cx="4030540" cy="4464970"/>
            </a:xfrm>
            <a:prstGeom prst="rect">
              <a:avLst/>
            </a:prstGeom>
          </p:spPr>
        </p:pic>
      </p:grpSp>
      <p:pic>
        <p:nvPicPr>
          <p:cNvPr id="18" name="Object 17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2551317" y="9794903"/>
            <a:ext cx="2406307" cy="27799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73430" y="1439912"/>
            <a:ext cx="2528233" cy="721372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8876771" y="1197485"/>
            <a:ext cx="2053197" cy="2053197"/>
            <a:chOff x="8876771" y="1197485"/>
            <a:chExt cx="2053197" cy="2053197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-16200000">
              <a:off x="8876771" y="1197485"/>
              <a:ext cx="2053197" cy="2053197"/>
            </a:xfrm>
            <a:prstGeom prst="rect">
              <a:avLst/>
            </a:prstGeom>
          </p:spPr>
        </p:pic>
      </p:grpSp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843820" y="1785853"/>
            <a:ext cx="1519010" cy="962185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8889533" y="4453770"/>
            <a:ext cx="2057474" cy="2057474"/>
            <a:chOff x="8889533" y="4453770"/>
            <a:chExt cx="2057474" cy="2057474"/>
          </a:xfrm>
        </p:grpSpPr>
        <p:grpSp>
          <p:nvGrpSpPr>
            <p:cNvPr id="1003" name="그룹 1003"/>
            <p:cNvGrpSpPr/>
            <p:nvPr/>
          </p:nvGrpSpPr>
          <p:grpSpPr>
            <a:xfrm>
              <a:off x="8889533" y="4453770"/>
              <a:ext cx="2057474" cy="2057474"/>
              <a:chOff x="8889533" y="4453770"/>
              <a:chExt cx="2057474" cy="2057474"/>
            </a:xfrm>
          </p:grpSpPr>
          <p:pic>
            <p:nvPicPr>
              <p:cNvPr id="9" name="Object 8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rot="-16200000">
                <a:off x="8889533" y="4453770"/>
                <a:ext cx="2057474" cy="2057474"/>
              </a:xfrm>
              <a:prstGeom prst="rect">
                <a:avLst/>
              </a:prstGeom>
            </p:spPr>
          </p:pic>
        </p:grpSp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884126" y="5199787"/>
              <a:ext cx="1716912" cy="657667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8876771" y="7384747"/>
            <a:ext cx="2058311" cy="2058311"/>
            <a:chOff x="8876771" y="7384747"/>
            <a:chExt cx="2058311" cy="2058311"/>
          </a:xfrm>
        </p:grpSpPr>
        <p:grpSp>
          <p:nvGrpSpPr>
            <p:cNvPr id="1005" name="그룹 1005"/>
            <p:cNvGrpSpPr/>
            <p:nvPr/>
          </p:nvGrpSpPr>
          <p:grpSpPr>
            <a:xfrm>
              <a:off x="8876771" y="7384747"/>
              <a:ext cx="2058311" cy="2058311"/>
              <a:chOff x="8876771" y="7384747"/>
              <a:chExt cx="2058311" cy="2058311"/>
            </a:xfrm>
          </p:grpSpPr>
          <p:pic>
            <p:nvPicPr>
              <p:cNvPr id="15" name="Object 14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 rot="-16200000">
                <a:off x="8876771" y="7384747"/>
                <a:ext cx="2058311" cy="2058311"/>
              </a:xfrm>
              <a:prstGeom prst="rect">
                <a:avLst/>
              </a:prstGeom>
            </p:spPr>
          </p:pic>
        </p:grpSp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871362" y="8131067"/>
              <a:ext cx="1725671" cy="659719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867113" y="7859551"/>
            <a:ext cx="3280956" cy="688289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-1322985" y="539470"/>
            <a:ext cx="3484674" cy="369135"/>
            <a:chOff x="-1322985" y="539470"/>
            <a:chExt cx="3484674" cy="369135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-1322985" y="539470"/>
              <a:ext cx="3484674" cy="369135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8889533" y="4453770"/>
            <a:ext cx="2053197" cy="2053197"/>
            <a:chOff x="8889533" y="4453770"/>
            <a:chExt cx="2053197" cy="2053197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 rot="-16200000">
              <a:off x="8889533" y="4453770"/>
              <a:ext cx="2053197" cy="2053197"/>
            </a:xfrm>
            <a:prstGeom prst="rect">
              <a:avLst/>
            </a:prstGeom>
          </p:spPr>
        </p:pic>
      </p:grpSp>
      <p:pic>
        <p:nvPicPr>
          <p:cNvPr id="26" name="Object 25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856582" y="5042135"/>
            <a:ext cx="1519010" cy="962185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8876771" y="7384747"/>
            <a:ext cx="2053197" cy="2053197"/>
            <a:chOff x="8876771" y="7384747"/>
            <a:chExt cx="2053197" cy="2053197"/>
          </a:xfrm>
        </p:grpSpPr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 rot="-16200000">
              <a:off x="8876771" y="7384747"/>
              <a:ext cx="2053197" cy="2053197"/>
            </a:xfrm>
            <a:prstGeom prst="rect">
              <a:avLst/>
            </a:prstGeom>
          </p:spPr>
        </p:pic>
      </p:grpSp>
      <p:pic>
        <p:nvPicPr>
          <p:cNvPr id="30" name="Object 29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843820" y="7973113"/>
            <a:ext cx="1516491" cy="951586"/>
          </a:xfrm>
          <a:prstGeom prst="rect">
            <a:avLst/>
          </a:prstGeom>
        </p:spPr>
      </p:pic>
      <p:pic>
        <p:nvPicPr>
          <p:cNvPr id="31" name="Object 30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1455088" y="4862619"/>
            <a:ext cx="1889857" cy="690468"/>
          </a:xfrm>
          <a:prstGeom prst="rect">
            <a:avLst/>
          </a:prstGeom>
        </p:spPr>
      </p:pic>
      <p:pic>
        <p:nvPicPr>
          <p:cNvPr id="32" name="Object 31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50389" y="876120"/>
            <a:ext cx="3956581" cy="820581"/>
          </a:xfrm>
          <a:prstGeom prst="rect">
            <a:avLst/>
          </a:prstGeom>
        </p:spPr>
      </p:pic>
      <p:grpSp>
        <p:nvGrpSpPr>
          <p:cNvPr id="1009" name="그룹 1009"/>
          <p:cNvGrpSpPr/>
          <p:nvPr/>
        </p:nvGrpSpPr>
        <p:grpSpPr>
          <a:xfrm>
            <a:off x="1186677" y="2091418"/>
            <a:ext cx="6157292" cy="7272823"/>
            <a:chOff x="1186677" y="2091418"/>
            <a:chExt cx="6157292" cy="7272823"/>
          </a:xfrm>
        </p:grpSpPr>
        <p:pic>
          <p:nvPicPr>
            <p:cNvPr id="34" name="Object 33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186677" y="2091418"/>
              <a:ext cx="6157292" cy="7272823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5776554" y="1451471"/>
            <a:ext cx="2021262" cy="664490"/>
            <a:chOff x="5776554" y="1451471"/>
            <a:chExt cx="2021262" cy="664490"/>
          </a:xfrm>
        </p:grpSpPr>
        <p:pic>
          <p:nvPicPr>
            <p:cNvPr id="37" name="Object 36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776554" y="1451471"/>
              <a:ext cx="2021262" cy="664490"/>
            </a:xfrm>
            <a:prstGeom prst="rect">
              <a:avLst/>
            </a:prstGeom>
          </p:spPr>
        </p:pic>
      </p:grpSp>
      <p:pic>
        <p:nvPicPr>
          <p:cNvPr id="39" name="Object 38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5776566" y="1621652"/>
            <a:ext cx="1619906" cy="323763"/>
          </a:xfrm>
          <a:prstGeom prst="rect">
            <a:avLst/>
          </a:prstGeom>
        </p:spPr>
      </p:pic>
      <p:pic>
        <p:nvPicPr>
          <p:cNvPr id="40" name="Object 39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1676611" y="2127218"/>
            <a:ext cx="5514274" cy="2235563"/>
          </a:xfrm>
          <a:prstGeom prst="rect">
            <a:avLst/>
          </a:prstGeom>
        </p:spPr>
      </p:pic>
      <p:pic>
        <p:nvPicPr>
          <p:cNvPr id="41" name="Object 40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1598943" y="8466108"/>
            <a:ext cx="4307120" cy="459958"/>
          </a:xfrm>
          <a:prstGeom prst="rect">
            <a:avLst/>
          </a:prstGeom>
        </p:spPr>
      </p:pic>
      <p:pic>
        <p:nvPicPr>
          <p:cNvPr id="42" name="Object 41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11632407" y="5481906"/>
            <a:ext cx="6076948" cy="194540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89696" y="7104767"/>
            <a:ext cx="5097222" cy="2388288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89696" y="3374605"/>
            <a:ext cx="5990755" cy="2390441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-1322985" y="539470"/>
            <a:ext cx="3484674" cy="369135"/>
            <a:chOff x="-1322985" y="539470"/>
            <a:chExt cx="3484674" cy="369135"/>
          </a:xfrm>
        </p:grpSpPr>
        <p:pic>
          <p:nvPicPr>
            <p:cNvPr id="5" name="Object 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1322985" y="539470"/>
              <a:ext cx="3484674" cy="369135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9132208" y="3546032"/>
            <a:ext cx="7397145" cy="1993724"/>
            <a:chOff x="9132208" y="3546032"/>
            <a:chExt cx="7397145" cy="1993724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32208" y="3546032"/>
              <a:ext cx="7397145" cy="1993724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9132208" y="7314289"/>
            <a:ext cx="7397145" cy="1993724"/>
            <a:chOff x="9132208" y="7314289"/>
            <a:chExt cx="7397145" cy="1993724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132208" y="7314289"/>
              <a:ext cx="7397145" cy="1993724"/>
            </a:xfrm>
            <a:prstGeom prst="rect">
              <a:avLst/>
            </a:prstGeom>
          </p:spPr>
        </p:pic>
      </p:grpSp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084590" y="3991720"/>
            <a:ext cx="7133424" cy="1079252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084592" y="7754011"/>
            <a:ext cx="7156700" cy="1113653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2161690" y="2324979"/>
            <a:ext cx="3965615" cy="611529"/>
            <a:chOff x="2161690" y="2324979"/>
            <a:chExt cx="3965615" cy="61152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61690" y="2324979"/>
              <a:ext cx="3965615" cy="611529"/>
            </a:xfrm>
            <a:prstGeom prst="rect">
              <a:avLst/>
            </a:prstGeom>
          </p:spPr>
        </p:pic>
      </p:grpSp>
      <p:pic>
        <p:nvPicPr>
          <p:cNvPr id="18" name="Object 1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119782" y="2455506"/>
            <a:ext cx="2703386" cy="450434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10898769" y="2324979"/>
            <a:ext cx="3965615" cy="611529"/>
            <a:chOff x="10898769" y="2324979"/>
            <a:chExt cx="3965615" cy="611529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898769" y="2324979"/>
              <a:ext cx="3965615" cy="611529"/>
            </a:xfrm>
            <a:prstGeom prst="rect">
              <a:avLst/>
            </a:prstGeom>
          </p:spPr>
        </p:pic>
      </p:grpSp>
      <p:pic>
        <p:nvPicPr>
          <p:cNvPr id="22" name="Object 2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0856858" y="2455506"/>
            <a:ext cx="3046986" cy="459958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7774291" y="4210703"/>
            <a:ext cx="1124856" cy="631120"/>
            <a:chOff x="7774291" y="4210703"/>
            <a:chExt cx="1124856" cy="631120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774291" y="4210703"/>
              <a:ext cx="1124856" cy="631120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7526672" y="7999970"/>
            <a:ext cx="1124856" cy="631120"/>
            <a:chOff x="7526672" y="7999970"/>
            <a:chExt cx="1124856" cy="631120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526672" y="7999970"/>
              <a:ext cx="1124856" cy="631120"/>
            </a:xfrm>
            <a:prstGeom prst="rect">
              <a:avLst/>
            </a:prstGeom>
          </p:spPr>
        </p:pic>
      </p:grpSp>
      <p:pic>
        <p:nvPicPr>
          <p:cNvPr id="29" name="Object 28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50389" y="876120"/>
            <a:ext cx="7813153" cy="82058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89696" y="7247624"/>
            <a:ext cx="5097222" cy="2388298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89696" y="3374605"/>
            <a:ext cx="5990755" cy="2390441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-1322985" y="539470"/>
            <a:ext cx="3484674" cy="369135"/>
            <a:chOff x="-1322985" y="539470"/>
            <a:chExt cx="3484674" cy="369135"/>
          </a:xfrm>
        </p:grpSpPr>
        <p:pic>
          <p:nvPicPr>
            <p:cNvPr id="5" name="Object 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1322985" y="539470"/>
              <a:ext cx="3484674" cy="369135"/>
            </a:xfrm>
            <a:prstGeom prst="rect">
              <a:avLst/>
            </a:prstGeom>
          </p:spPr>
        </p:pic>
      </p:grpSp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0389" y="876120"/>
            <a:ext cx="6531477" cy="820581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9909474" y="3508204"/>
            <a:ext cx="5395129" cy="1454128"/>
            <a:chOff x="9909474" y="3508204"/>
            <a:chExt cx="5395129" cy="1454128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909474" y="3508204"/>
              <a:ext cx="5395129" cy="145412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9132208" y="7314289"/>
            <a:ext cx="7397145" cy="1993724"/>
            <a:chOff x="9132208" y="7314289"/>
            <a:chExt cx="7397145" cy="1993724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132208" y="7314289"/>
              <a:ext cx="7397145" cy="1993724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874744" y="3833268"/>
            <a:ext cx="5194445" cy="836368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084590" y="7690538"/>
            <a:ext cx="6996567" cy="1158062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2161690" y="2324979"/>
            <a:ext cx="3965615" cy="611529"/>
            <a:chOff x="2161690" y="2324979"/>
            <a:chExt cx="3965615" cy="611529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161690" y="2324979"/>
              <a:ext cx="3965615" cy="611529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119782" y="2455506"/>
            <a:ext cx="2703386" cy="450434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11569058" y="2630743"/>
            <a:ext cx="2892332" cy="446020"/>
            <a:chOff x="11569058" y="2630743"/>
            <a:chExt cx="2892332" cy="446020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569058" y="2630743"/>
              <a:ext cx="2892332" cy="446020"/>
            </a:xfrm>
            <a:prstGeom prst="rect">
              <a:avLst/>
            </a:prstGeom>
          </p:spPr>
        </p:pic>
      </p:grpSp>
      <p:pic>
        <p:nvPicPr>
          <p:cNvPr id="23" name="Object 22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1538490" y="2725944"/>
            <a:ext cx="2223212" cy="375450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1735063" y="2020217"/>
            <a:ext cx="14794291" cy="7871923"/>
            <a:chOff x="1735063" y="2020217"/>
            <a:chExt cx="14794291" cy="7871923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735063" y="2020217"/>
              <a:ext cx="14794291" cy="7871923"/>
            </a:xfrm>
            <a:prstGeom prst="rect">
              <a:avLst/>
            </a:prstGeom>
          </p:spPr>
        </p:pic>
      </p:grpSp>
      <p:pic>
        <p:nvPicPr>
          <p:cNvPr id="27" name="Object 26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709731" y="6294266"/>
            <a:ext cx="7143212" cy="1617517"/>
          </a:xfrm>
          <a:prstGeom prst="rect">
            <a:avLst/>
          </a:prstGeom>
        </p:spPr>
      </p:pic>
      <p:pic>
        <p:nvPicPr>
          <p:cNvPr id="28" name="Object 27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9063453" y="6230052"/>
            <a:ext cx="7473241" cy="2873746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3835040" y="2630743"/>
            <a:ext cx="3508518" cy="3051840"/>
            <a:chOff x="3835040" y="2630743"/>
            <a:chExt cx="3508518" cy="3051840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835040" y="2630743"/>
              <a:ext cx="3508518" cy="3051840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1767132" y="2859360"/>
            <a:ext cx="1679814" cy="2576144"/>
            <a:chOff x="11767132" y="2859360"/>
            <a:chExt cx="1679814" cy="2576144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1767132" y="2859360"/>
              <a:ext cx="1679814" cy="2576144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5619043" y="6034814"/>
            <a:ext cx="7004733" cy="31640"/>
            <a:chOff x="5619043" y="6034814"/>
            <a:chExt cx="7004733" cy="31640"/>
          </a:xfrm>
        </p:grpSpPr>
        <p:pic>
          <p:nvPicPr>
            <p:cNvPr id="36" name="Object 35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 rot="5400000">
              <a:off x="5619043" y="6034814"/>
              <a:ext cx="7004733" cy="31640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12814989" y="4594237"/>
            <a:ext cx="1438250" cy="852163"/>
            <a:chOff x="12814989" y="4594237"/>
            <a:chExt cx="1438250" cy="852163"/>
          </a:xfrm>
        </p:grpSpPr>
        <p:pic>
          <p:nvPicPr>
            <p:cNvPr id="39" name="Object 38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2814989" y="4594237"/>
              <a:ext cx="1438250" cy="852163"/>
            </a:xfrm>
            <a:prstGeom prst="rect">
              <a:avLst/>
            </a:prstGeom>
          </p:spPr>
        </p:pic>
      </p:grpSp>
      <p:pic>
        <p:nvPicPr>
          <p:cNvPr id="41" name="Object 40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707869" y="8119583"/>
            <a:ext cx="5869330" cy="1167768"/>
          </a:xfrm>
          <a:prstGeom prst="rect">
            <a:avLst/>
          </a:prstGeom>
        </p:spPr>
      </p:pic>
      <p:grpSp>
        <p:nvGrpSpPr>
          <p:cNvPr id="1011" name="그룹 1011"/>
          <p:cNvGrpSpPr/>
          <p:nvPr/>
        </p:nvGrpSpPr>
        <p:grpSpPr>
          <a:xfrm>
            <a:off x="3845115" y="1835649"/>
            <a:ext cx="3484674" cy="369135"/>
            <a:chOff x="3845115" y="1835649"/>
            <a:chExt cx="3484674" cy="369135"/>
          </a:xfrm>
        </p:grpSpPr>
        <p:pic>
          <p:nvPicPr>
            <p:cNvPr id="43" name="Object 42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845115" y="1835649"/>
              <a:ext cx="3484674" cy="369135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11008210" y="1835649"/>
            <a:ext cx="3484674" cy="369135"/>
            <a:chOff x="11008210" y="1835649"/>
            <a:chExt cx="3484674" cy="369135"/>
          </a:xfrm>
        </p:grpSpPr>
        <p:pic>
          <p:nvPicPr>
            <p:cNvPr id="46" name="Object 45"/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1008210" y="1835649"/>
              <a:ext cx="3484674" cy="369135"/>
            </a:xfrm>
            <a:prstGeom prst="rect">
              <a:avLst/>
            </a:prstGeom>
          </p:spPr>
        </p:pic>
      </p:grpSp>
      <p:pic>
        <p:nvPicPr>
          <p:cNvPr id="48" name="Object 47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4511865" y="1833835"/>
            <a:ext cx="1406910" cy="465406"/>
          </a:xfrm>
          <a:prstGeom prst="rect">
            <a:avLst/>
          </a:prstGeom>
        </p:spPr>
      </p:pic>
      <p:pic>
        <p:nvPicPr>
          <p:cNvPr id="49" name="Object 48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11892953" y="1833839"/>
            <a:ext cx="1268863" cy="4095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1322985" y="0"/>
            <a:ext cx="21245866" cy="11216423"/>
            <a:chOff x="-1322985" y="0"/>
            <a:chExt cx="21245866" cy="11216423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322985" y="0"/>
              <a:ext cx="21245866" cy="11216423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0274" y="3517901"/>
            <a:ext cx="15333971" cy="310657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officegen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officegen</dc:creator>
  <cp:lastModifiedBy>officegen</cp:lastModifiedBy>
  <cp:revision>1</cp:revision>
  <dcterms:created xsi:type="dcterms:W3CDTF">2022-10-20T10:12:42Z</dcterms:created>
  <dcterms:modified xsi:type="dcterms:W3CDTF">2022-10-20T10:12:42Z</dcterms:modified>
</cp:coreProperties>
</file>