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94" autoAdjust="0"/>
  </p:normalViewPr>
  <p:slideViewPr>
    <p:cSldViewPr>
      <p:cViewPr varScale="1">
        <p:scale>
          <a:sx n="38" d="100"/>
          <a:sy n="38" d="100"/>
        </p:scale>
        <p:origin x="17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F0FD-44C3-479A-A1A9-F86F0FDC9609}" type="datetimeFigureOut">
              <a:rPr lang="ko-KR" altLang="en-US" smtClean="0"/>
              <a:t>2022-10-24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A7303-E6A2-4C31-920F-FDA868624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1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안녕하십니까</a:t>
            </a:r>
            <a:r>
              <a:rPr lang="en-US" altLang="ko-KR" dirty="0"/>
              <a:t>!</a:t>
            </a:r>
            <a:r>
              <a:rPr lang="ko-KR" altLang="en-US" dirty="0"/>
              <a:t> </a:t>
            </a:r>
            <a:r>
              <a:rPr lang="ko-KR" altLang="en-US" dirty="0" err="1"/>
              <a:t>마이데이터</a:t>
            </a:r>
            <a:r>
              <a:rPr lang="ko-KR" altLang="en-US" dirty="0"/>
              <a:t> 기반 카드 추천 서비스 발표를 맡게 된 조재희라고 합니다</a:t>
            </a:r>
            <a:r>
              <a:rPr lang="en-US" altLang="ko-KR" dirty="0"/>
              <a:t>. </a:t>
            </a:r>
            <a:r>
              <a:rPr lang="ko-KR" altLang="en-US" dirty="0"/>
              <a:t>발표 시작하겠습니다</a:t>
            </a:r>
            <a:r>
              <a:rPr lang="en-US" altLang="ko-KR" dirty="0"/>
              <a:t>!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701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서비스 </a:t>
            </a:r>
            <a:r>
              <a:rPr lang="ko-KR" altLang="en-US" dirty="0" err="1"/>
              <a:t>아키텍쳐입니다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96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사용 기술입니다</a:t>
            </a:r>
            <a:r>
              <a:rPr lang="en-US" altLang="ko-KR" dirty="0"/>
              <a:t>. WEB SOCKET</a:t>
            </a:r>
            <a:r>
              <a:rPr lang="ko-KR" altLang="en-US" dirty="0"/>
              <a:t>과 메일 문자 </a:t>
            </a:r>
            <a:r>
              <a:rPr lang="en-US" altLang="ko-KR" dirty="0"/>
              <a:t>API</a:t>
            </a:r>
            <a:r>
              <a:rPr lang="ko-KR" altLang="en-US" dirty="0"/>
              <a:t>를 이용해 상품 홍보와 알림에 이용했고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ORACLE</a:t>
            </a:r>
            <a:r>
              <a:rPr lang="ko-KR" altLang="en-US" dirty="0"/>
              <a:t>의 </a:t>
            </a:r>
            <a:r>
              <a:rPr lang="en-US" altLang="ko-KR" dirty="0"/>
              <a:t>PROCEDURE VIEW CURSOR</a:t>
            </a:r>
            <a:r>
              <a:rPr lang="ko-KR" altLang="en-US" dirty="0"/>
              <a:t>를 이용해 카드 혜택을 계산했습니다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ko-KR" altLang="en-US" dirty="0" err="1"/>
              <a:t>하이차트로</a:t>
            </a:r>
            <a:r>
              <a:rPr lang="ko-KR" altLang="en-US" dirty="0"/>
              <a:t> 시각화와 정보 전달에 활용을 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18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성능 개선입니다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데이터의 양이 많아지면 많아질수록 쿼리문의 실행에 걸리는 시간이 길어졌습니다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저는 </a:t>
            </a:r>
            <a:r>
              <a:rPr lang="en-US" altLang="ko-KR" dirty="0"/>
              <a:t>INDEX</a:t>
            </a:r>
            <a:r>
              <a:rPr lang="ko-KR" altLang="en-US" dirty="0"/>
              <a:t>와 </a:t>
            </a:r>
            <a:r>
              <a:rPr lang="en-US" altLang="ko-KR" dirty="0"/>
              <a:t>M-VIEW</a:t>
            </a:r>
            <a:r>
              <a:rPr lang="ko-KR" altLang="en-US" dirty="0"/>
              <a:t>를 이용해 성능을 개선했습니다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312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시연 시나리오입니다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스포츠와 게임을 즐겨하는 직장인 </a:t>
            </a:r>
            <a:r>
              <a:rPr lang="en-US" altLang="ko-KR" dirty="0"/>
              <a:t>28</a:t>
            </a:r>
            <a:r>
              <a:rPr lang="ko-KR" altLang="en-US" dirty="0"/>
              <a:t>세 남성과 관리자를 구분해 영상을 시연하겠습니다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03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프로젝트 보완 사항입니다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다양한 변수를 추가해 혜택을 세분화해서 손님에게 제공하고 싶고</a:t>
            </a:r>
            <a:r>
              <a:rPr lang="en-US" altLang="ko-KR" dirty="0"/>
              <a:t>, </a:t>
            </a:r>
            <a:r>
              <a:rPr lang="ko-KR" altLang="en-US" dirty="0"/>
              <a:t>실제 데이터를 사용해 </a:t>
            </a:r>
            <a:endParaRPr lang="en-US" altLang="ko-KR" dirty="0"/>
          </a:p>
          <a:p>
            <a:r>
              <a:rPr lang="ko-KR" altLang="en-US" dirty="0"/>
              <a:t>군집분석을 통한 정확한 </a:t>
            </a:r>
            <a:r>
              <a:rPr lang="en-US" altLang="ko-KR" dirty="0"/>
              <a:t>INSIGHT</a:t>
            </a:r>
            <a:r>
              <a:rPr lang="ko-KR" altLang="en-US" dirty="0"/>
              <a:t>를 도출해보고 싶습니다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40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프로젝트 후기입니다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제가 처음 비전공자로써 개발을 배울 때 마치 망망 대해를 걷는 기분이었습니다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모든 게 생소했고 낯설었지만 광명융합기술원에서 힘차게 첫 발자국을 내딛었다고 확신합니다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저에게 교육의 기회를 주신 하나금융 티아이에 진심으로 감사를 드립니다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감사합니다</a:t>
            </a:r>
            <a:r>
              <a:rPr lang="en-US" altLang="ko-KR" dirty="0"/>
              <a:t>!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1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첫 번째로 프로젝트 배경입니다</a:t>
            </a:r>
            <a:r>
              <a:rPr lang="en-US" altLang="ko-KR" dirty="0"/>
              <a:t>. </a:t>
            </a:r>
            <a:r>
              <a:rPr lang="ko-KR" altLang="en-US" dirty="0" err="1"/>
              <a:t>마이데이터</a:t>
            </a:r>
            <a:r>
              <a:rPr lang="ko-KR" altLang="en-US" dirty="0"/>
              <a:t> 산업이 크게 성장하고 있고</a:t>
            </a:r>
            <a:r>
              <a:rPr lang="en-US" altLang="ko-KR" dirty="0"/>
              <a:t>, </a:t>
            </a:r>
            <a:r>
              <a:rPr lang="ko-KR" altLang="en-US" dirty="0" err="1"/>
              <a:t>비대면</a:t>
            </a:r>
            <a:r>
              <a:rPr lang="ko-KR" altLang="en-US" dirty="0"/>
              <a:t> 서비스가 확산하면서 현금의 사용이 줄고 카드의 사용이 확대 되고 있다는 점에 주목했습니다</a:t>
            </a:r>
            <a:r>
              <a:rPr lang="en-US" altLang="ko-KR" dirty="0"/>
              <a:t>. </a:t>
            </a:r>
            <a:r>
              <a:rPr lang="ko-KR" altLang="en-US" dirty="0"/>
              <a:t>카드 혜택에 대한 관심도 또한 </a:t>
            </a:r>
            <a:endParaRPr lang="en-US" altLang="ko-KR" dirty="0"/>
          </a:p>
          <a:p>
            <a:r>
              <a:rPr lang="ko-KR" altLang="en-US" dirty="0"/>
              <a:t>증가하는 추세입니다</a:t>
            </a:r>
            <a:r>
              <a:rPr lang="en-US" altLang="ko-KR" dirty="0"/>
              <a:t>. </a:t>
            </a:r>
            <a:r>
              <a:rPr lang="ko-KR" altLang="en-US" dirty="0"/>
              <a:t>그래서 카드 추천 서비스를 기획하게 되었습니다</a:t>
            </a:r>
            <a:r>
              <a:rPr lang="en-US" altLang="ko-KR" dirty="0"/>
              <a:t>. </a:t>
            </a:r>
            <a:r>
              <a:rPr lang="ko-KR" altLang="en-US" dirty="0"/>
              <a:t>제 로고는 </a:t>
            </a:r>
            <a:r>
              <a:rPr lang="en-US" altLang="ko-KR" dirty="0"/>
              <a:t>FIN </a:t>
            </a:r>
            <a:r>
              <a:rPr lang="ko-KR" altLang="en-US" dirty="0" err="1"/>
              <a:t>테크의</a:t>
            </a:r>
            <a:r>
              <a:rPr lang="ko-KR" altLang="en-US" dirty="0"/>
              <a:t> </a:t>
            </a:r>
            <a:r>
              <a:rPr lang="en-US" altLang="ko-KR" dirty="0"/>
              <a:t>FIN</a:t>
            </a:r>
            <a:r>
              <a:rPr lang="ko-KR" altLang="en-US" dirty="0"/>
              <a:t>과 찾아주는 돋보기 </a:t>
            </a:r>
            <a:r>
              <a:rPr lang="en-US" altLang="ko-KR" dirty="0"/>
              <a:t>FINDER</a:t>
            </a:r>
            <a:r>
              <a:rPr lang="ko-KR" altLang="en-US" dirty="0"/>
              <a:t>의 결합으로 탄생하게 되었습니다</a:t>
            </a:r>
            <a:r>
              <a:rPr lang="en-US" altLang="ko-KR" dirty="0"/>
              <a:t>!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53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제가 프로젝트를 진행하면서 중점을 둔 부분은 크게 두 가지입니다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손님의 관점에서 개인 소비데이터를 기반으로 카드혜택을 계산해서 맞춤 카드를 추천해주는 부분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손님들의 소비데이터를 기반으로 군집분석 후에 그 군집의 특성을 어떻게 시각화하고 </a:t>
            </a:r>
            <a:r>
              <a:rPr lang="ko-KR" altLang="en-US" dirty="0" err="1"/>
              <a:t>나타낼지였습니다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77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프로젝트 개요입니다</a:t>
            </a:r>
            <a:r>
              <a:rPr lang="en-US" altLang="ko-KR" dirty="0"/>
              <a:t>. </a:t>
            </a:r>
            <a:r>
              <a:rPr lang="ko-KR" altLang="en-US" dirty="0"/>
              <a:t>저는 가상의 고객</a:t>
            </a:r>
            <a:r>
              <a:rPr lang="en-US" altLang="ko-KR" dirty="0"/>
              <a:t>/ </a:t>
            </a:r>
            <a:r>
              <a:rPr lang="ko-KR" altLang="en-US" dirty="0"/>
              <a:t>카드</a:t>
            </a:r>
            <a:r>
              <a:rPr lang="en-US" altLang="ko-KR" dirty="0"/>
              <a:t>/ </a:t>
            </a:r>
            <a:r>
              <a:rPr lang="ko-KR" altLang="en-US" dirty="0"/>
              <a:t>소비데이터를 생성하고</a:t>
            </a:r>
            <a:r>
              <a:rPr lang="en-US" altLang="ko-KR" dirty="0"/>
              <a:t>,  </a:t>
            </a:r>
            <a:r>
              <a:rPr lang="ko-KR" altLang="en-US" dirty="0"/>
              <a:t>하나카드에 등록된 약 </a:t>
            </a:r>
            <a:r>
              <a:rPr lang="en-US" altLang="ko-KR" dirty="0"/>
              <a:t>40</a:t>
            </a:r>
            <a:r>
              <a:rPr lang="ko-KR" altLang="en-US" dirty="0"/>
              <a:t>개의 카드를 </a:t>
            </a:r>
            <a:r>
              <a:rPr lang="en-US" altLang="ko-KR" dirty="0"/>
              <a:t>DB</a:t>
            </a:r>
            <a:r>
              <a:rPr lang="ko-KR" altLang="en-US" dirty="0"/>
              <a:t>에 등록했습니다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ORACLE </a:t>
            </a:r>
            <a:r>
              <a:rPr lang="ko-KR" altLang="en-US" dirty="0"/>
              <a:t>프로시저와 뷰를 이용해 각 개인의 카드 혜택을 계산했고</a:t>
            </a:r>
            <a:r>
              <a:rPr lang="en-US" altLang="ko-KR" dirty="0"/>
              <a:t>. </a:t>
            </a:r>
            <a:r>
              <a:rPr lang="ko-KR" altLang="en-US" dirty="0"/>
              <a:t>마지막으로 </a:t>
            </a:r>
            <a:r>
              <a:rPr lang="en-US" altLang="ko-KR" dirty="0"/>
              <a:t>R</a:t>
            </a:r>
            <a:r>
              <a:rPr lang="ko-KR" altLang="en-US" dirty="0"/>
              <a:t>을 이용해 소비데이터를 기반으로 군집분석을 진행했습니다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24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가상의 데이터를 생성한 과정입니다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통계청의 </a:t>
            </a:r>
            <a:r>
              <a:rPr lang="en-US" altLang="ko-KR" dirty="0"/>
              <a:t>KOSIS</a:t>
            </a:r>
            <a:r>
              <a:rPr lang="ko-KR" altLang="en-US" dirty="0"/>
              <a:t>에서 제공하는 통계를 바탕으로 </a:t>
            </a:r>
            <a:r>
              <a:rPr lang="en-US" altLang="ko-KR" dirty="0"/>
              <a:t>Python</a:t>
            </a:r>
            <a:r>
              <a:rPr lang="ko-KR" altLang="en-US" dirty="0"/>
              <a:t>의 </a:t>
            </a:r>
            <a:r>
              <a:rPr lang="en-US" altLang="ko-KR" dirty="0"/>
              <a:t>fakers </a:t>
            </a:r>
            <a:r>
              <a:rPr lang="ko-KR" altLang="en-US" dirty="0"/>
              <a:t>라이브러리와 난수를 이용해 </a:t>
            </a:r>
            <a:r>
              <a:rPr lang="en-US" altLang="ko-KR" dirty="0"/>
              <a:t>20~80</a:t>
            </a:r>
            <a:r>
              <a:rPr lang="ko-KR" altLang="en-US" dirty="0"/>
              <a:t>세 까지 약 고객 </a:t>
            </a:r>
            <a:r>
              <a:rPr lang="en-US" altLang="ko-KR" dirty="0"/>
              <a:t>15000</a:t>
            </a:r>
            <a:r>
              <a:rPr lang="ko-KR" altLang="en-US" dirty="0"/>
              <a:t>명을 대상으로 고객의 데이터를 생성했고 손님들에게 </a:t>
            </a:r>
            <a:r>
              <a:rPr lang="en-US" altLang="ko-KR" dirty="0"/>
              <a:t>40</a:t>
            </a:r>
            <a:r>
              <a:rPr lang="ko-KR" altLang="en-US" dirty="0"/>
              <a:t>개의 하나카드를 랜덤하게 부여를 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그리고 소비데이터를 일회성 지출과 반복지출 가맹점 비가맹점 연령별과 성별별에 따라 소비 가중치를 부여를 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76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 생성 결과입니다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78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군집 분석의 과정입니다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손님의 </a:t>
            </a:r>
            <a:r>
              <a:rPr lang="en-US" altLang="ko-KR" dirty="0"/>
              <a:t>3</a:t>
            </a:r>
            <a:r>
              <a:rPr lang="ko-KR" altLang="en-US" dirty="0"/>
              <a:t>개월 치 소비데이터를 기준으로 전 처리 후 </a:t>
            </a:r>
            <a:r>
              <a:rPr lang="en-US" altLang="ko-KR" dirty="0"/>
              <a:t>PVOT</a:t>
            </a:r>
            <a:r>
              <a:rPr lang="ko-KR" altLang="en-US" dirty="0"/>
              <a:t>과 </a:t>
            </a:r>
            <a:r>
              <a:rPr lang="en-US" altLang="ko-KR" dirty="0"/>
              <a:t>PCA</a:t>
            </a:r>
            <a:r>
              <a:rPr lang="ko-KR" altLang="en-US" dirty="0"/>
              <a:t>로 차원을 축소하고 </a:t>
            </a:r>
            <a:r>
              <a:rPr lang="en-US" altLang="ko-KR" dirty="0"/>
              <a:t>K-MEANS-CLUSTERING</a:t>
            </a:r>
            <a:r>
              <a:rPr lang="ko-KR" altLang="en-US" dirty="0"/>
              <a:t>을 이용해 군집분석을 진행했습니다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10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손님 서비스입니다</a:t>
            </a:r>
            <a:r>
              <a:rPr lang="en-US" altLang="ko-KR" dirty="0"/>
              <a:t>. </a:t>
            </a:r>
            <a:r>
              <a:rPr lang="ko-KR" altLang="en-US" dirty="0"/>
              <a:t>손님은 카드 추천 서비스와 혜택 조회 기능을 이용할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92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관리자입니다</a:t>
            </a:r>
            <a:r>
              <a:rPr lang="en-US" altLang="ko-KR" dirty="0"/>
              <a:t>. </a:t>
            </a:r>
            <a:r>
              <a:rPr lang="ko-KR" altLang="en-US" dirty="0"/>
              <a:t>관리자는 고객 분석 기능과</a:t>
            </a:r>
            <a:r>
              <a:rPr lang="en-US" altLang="ko-KR" dirty="0"/>
              <a:t> </a:t>
            </a:r>
            <a:r>
              <a:rPr lang="ko-KR" altLang="en-US" dirty="0"/>
              <a:t>카드 상품 등록이 가능합니다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A7303-E6A2-4C31-920F-FDA86862462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2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5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177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0.png"/><Relationship Id="rId18" Type="http://schemas.openxmlformats.org/officeDocument/2006/relationships/image" Target="../media/image224.png"/><Relationship Id="rId3" Type="http://schemas.openxmlformats.org/officeDocument/2006/relationships/image" Target="../media/image211.png"/><Relationship Id="rId21" Type="http://schemas.openxmlformats.org/officeDocument/2006/relationships/image" Target="../media/image227.png"/><Relationship Id="rId7" Type="http://schemas.openxmlformats.org/officeDocument/2006/relationships/image" Target="../media/image215.png"/><Relationship Id="rId12" Type="http://schemas.openxmlformats.org/officeDocument/2006/relationships/image" Target="../media/image124.png"/><Relationship Id="rId17" Type="http://schemas.openxmlformats.org/officeDocument/2006/relationships/image" Target="../media/image22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1.png"/><Relationship Id="rId10" Type="http://schemas.openxmlformats.org/officeDocument/2006/relationships/image" Target="../media/image218.png"/><Relationship Id="rId19" Type="http://schemas.openxmlformats.org/officeDocument/2006/relationships/image" Target="../media/image225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3" Type="http://schemas.openxmlformats.org/officeDocument/2006/relationships/image" Target="../media/image230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71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1.png"/><Relationship Id="rId18" Type="http://schemas.openxmlformats.org/officeDocument/2006/relationships/image" Target="../media/image266.png"/><Relationship Id="rId26" Type="http://schemas.openxmlformats.org/officeDocument/2006/relationships/image" Target="../media/image273.png"/><Relationship Id="rId21" Type="http://schemas.openxmlformats.org/officeDocument/2006/relationships/image" Target="../media/image268.png"/><Relationship Id="rId34" Type="http://schemas.openxmlformats.org/officeDocument/2006/relationships/image" Target="../media/image28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17" Type="http://schemas.openxmlformats.org/officeDocument/2006/relationships/image" Target="../media/image265.png"/><Relationship Id="rId25" Type="http://schemas.openxmlformats.org/officeDocument/2006/relationships/image" Target="../media/image272.png"/><Relationship Id="rId33" Type="http://schemas.openxmlformats.org/officeDocument/2006/relationships/image" Target="../media/image280.png"/><Relationship Id="rId38" Type="http://schemas.openxmlformats.org/officeDocument/2006/relationships/image" Target="../media/image285.png"/><Relationship Id="rId2" Type="http://schemas.openxmlformats.org/officeDocument/2006/relationships/image" Target="../media/image250.png"/><Relationship Id="rId16" Type="http://schemas.openxmlformats.org/officeDocument/2006/relationships/image" Target="../media/image264.png"/><Relationship Id="rId20" Type="http://schemas.openxmlformats.org/officeDocument/2006/relationships/image" Target="../media/image142.png"/><Relationship Id="rId29" Type="http://schemas.openxmlformats.org/officeDocument/2006/relationships/image" Target="../media/image2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24" Type="http://schemas.openxmlformats.org/officeDocument/2006/relationships/image" Target="../media/image271.png"/><Relationship Id="rId32" Type="http://schemas.openxmlformats.org/officeDocument/2006/relationships/image" Target="../media/image279.png"/><Relationship Id="rId37" Type="http://schemas.openxmlformats.org/officeDocument/2006/relationships/image" Target="../media/image284.png"/><Relationship Id="rId5" Type="http://schemas.openxmlformats.org/officeDocument/2006/relationships/image" Target="../media/image253.png"/><Relationship Id="rId15" Type="http://schemas.openxmlformats.org/officeDocument/2006/relationships/image" Target="../media/image263.png"/><Relationship Id="rId23" Type="http://schemas.openxmlformats.org/officeDocument/2006/relationships/image" Target="../media/image270.png"/><Relationship Id="rId28" Type="http://schemas.openxmlformats.org/officeDocument/2006/relationships/image" Target="../media/image275.png"/><Relationship Id="rId36" Type="http://schemas.openxmlformats.org/officeDocument/2006/relationships/image" Target="../media/image283.png"/><Relationship Id="rId10" Type="http://schemas.openxmlformats.org/officeDocument/2006/relationships/image" Target="../media/image258.png"/><Relationship Id="rId19" Type="http://schemas.openxmlformats.org/officeDocument/2006/relationships/image" Target="../media/image267.png"/><Relationship Id="rId31" Type="http://schemas.openxmlformats.org/officeDocument/2006/relationships/image" Target="../media/image27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4" Type="http://schemas.openxmlformats.org/officeDocument/2006/relationships/image" Target="../media/image262.png"/><Relationship Id="rId22" Type="http://schemas.openxmlformats.org/officeDocument/2006/relationships/image" Target="../media/image269.png"/><Relationship Id="rId27" Type="http://schemas.openxmlformats.org/officeDocument/2006/relationships/image" Target="../media/image274.png"/><Relationship Id="rId30" Type="http://schemas.openxmlformats.org/officeDocument/2006/relationships/image" Target="../media/image277.png"/><Relationship Id="rId35" Type="http://schemas.openxmlformats.org/officeDocument/2006/relationships/image" Target="../media/image282.png"/><Relationship Id="rId8" Type="http://schemas.openxmlformats.org/officeDocument/2006/relationships/image" Target="../media/image256.png"/><Relationship Id="rId3" Type="http://schemas.openxmlformats.org/officeDocument/2006/relationships/image" Target="../media/image2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6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08.png"/><Relationship Id="rId21" Type="http://schemas.openxmlformats.org/officeDocument/2006/relationships/image" Target="../media/image146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23.png"/><Relationship Id="rId25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2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24" Type="http://schemas.openxmlformats.org/officeDocument/2006/relationships/image" Target="../media/image149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48.png"/><Relationship Id="rId10" Type="http://schemas.openxmlformats.org/officeDocument/2006/relationships/image" Target="../media/image137.png"/><Relationship Id="rId19" Type="http://schemas.openxmlformats.org/officeDocument/2006/relationships/image" Target="../media/image144.png"/><Relationship Id="rId4" Type="http://schemas.openxmlformats.org/officeDocument/2006/relationships/image" Target="../media/image109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1345" y="5114288"/>
            <a:ext cx="10586304" cy="129899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6107" y="6392421"/>
            <a:ext cx="8559592" cy="173223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42486" y="524495"/>
            <a:ext cx="9374837" cy="675167"/>
            <a:chOff x="7842486" y="524495"/>
            <a:chExt cx="9374837" cy="675167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0107" y="452116"/>
              <a:ext cx="2858383" cy="901974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192" y="452116"/>
              <a:ext cx="2826555" cy="8018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100542" y="3366530"/>
            <a:ext cx="6171429" cy="1056857"/>
            <a:chOff x="6100542" y="3366530"/>
            <a:chExt cx="6171429" cy="10568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0542" y="3366530"/>
              <a:ext cx="6171429" cy="10568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22080" y="4389841"/>
            <a:ext cx="8974284" cy="5588093"/>
            <a:chOff x="9022080" y="4389841"/>
            <a:chExt cx="8974284" cy="558809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0" y="4389841"/>
              <a:ext cx="8974284" cy="558809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668993" y="639285"/>
            <a:ext cx="5327371" cy="3317239"/>
            <a:chOff x="12668993" y="639285"/>
            <a:chExt cx="5327371" cy="331723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8993" y="639285"/>
              <a:ext cx="5327371" cy="331723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9438" y="4550205"/>
            <a:ext cx="7991227" cy="4975964"/>
            <a:chOff x="379438" y="4550205"/>
            <a:chExt cx="7991227" cy="497596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438" y="4550205"/>
              <a:ext cx="7991227" cy="49759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135139" y="500268"/>
            <a:ext cx="5773882" cy="3595272"/>
            <a:chOff x="6135139" y="500268"/>
            <a:chExt cx="5773882" cy="359527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5139" y="500268"/>
              <a:ext cx="5773882" cy="359527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793" y="1284349"/>
            <a:ext cx="4334308" cy="113622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40882" y="1175302"/>
            <a:ext cx="4738141" cy="114098"/>
            <a:chOff x="440882" y="1175302"/>
            <a:chExt cx="4738141" cy="11409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40882" y="1175302"/>
              <a:ext cx="4738141" cy="11409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55349" y="500268"/>
            <a:ext cx="3676934" cy="575989"/>
            <a:chOff x="455349" y="500268"/>
            <a:chExt cx="3676934" cy="57598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349" y="500268"/>
              <a:ext cx="3676934" cy="57598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53973" y="4258992"/>
            <a:ext cx="3372792" cy="107855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62360" y="4087693"/>
            <a:ext cx="3283636" cy="103464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5869" y="209619"/>
            <a:ext cx="4446522" cy="94555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758259" y="1658611"/>
            <a:ext cx="1709275" cy="1556620"/>
            <a:chOff x="6758259" y="1658611"/>
            <a:chExt cx="1709275" cy="155662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60000">
              <a:off x="6758259" y="1658611"/>
              <a:ext cx="1709275" cy="15566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735690" y="1643814"/>
            <a:ext cx="2389370" cy="1720637"/>
            <a:chOff x="8735690" y="1643814"/>
            <a:chExt cx="2389370" cy="172063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35690" y="1643814"/>
              <a:ext cx="2389370" cy="172063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960935" y="984614"/>
            <a:ext cx="2568715" cy="2568715"/>
            <a:chOff x="13960935" y="984614"/>
            <a:chExt cx="2568715" cy="256871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60935" y="984614"/>
              <a:ext cx="2568715" cy="2568715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889376" y="309724"/>
            <a:ext cx="2950181" cy="89821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448808" y="5142857"/>
            <a:ext cx="3706180" cy="1895330"/>
            <a:chOff x="12448808" y="5142857"/>
            <a:chExt cx="3706180" cy="189533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48808" y="5142857"/>
              <a:ext cx="3706180" cy="189533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747647" y="6311638"/>
            <a:ext cx="3073364" cy="2048909"/>
            <a:chOff x="9747647" y="6311638"/>
            <a:chExt cx="3073364" cy="204890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47647" y="6311638"/>
              <a:ext cx="3073364" cy="204890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114653" y="5628967"/>
            <a:ext cx="3321151" cy="1890721"/>
            <a:chOff x="4114653" y="5628967"/>
            <a:chExt cx="3321151" cy="1890721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14653" y="5628967"/>
              <a:ext cx="3321151" cy="189072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3211950" y="5349364"/>
            <a:ext cx="1452483" cy="2049358"/>
            <a:chOff x="3211950" y="5349364"/>
            <a:chExt cx="1452483" cy="2049358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11950" y="5349364"/>
              <a:ext cx="1452483" cy="204935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34584" y="5390179"/>
            <a:ext cx="1945913" cy="1945913"/>
            <a:chOff x="1134584" y="5390179"/>
            <a:chExt cx="1945913" cy="1945913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34584" y="5390179"/>
              <a:ext cx="1945913" cy="1945913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5531035" y="4101955"/>
            <a:ext cx="1749681" cy="493714"/>
            <a:chOff x="15531035" y="4101955"/>
            <a:chExt cx="1749681" cy="493714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16140000">
              <a:off x="15531035" y="4101955"/>
              <a:ext cx="1749681" cy="49371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6084242" y="4142984"/>
            <a:ext cx="1690585" cy="493714"/>
            <a:chOff x="16084242" y="4142984"/>
            <a:chExt cx="1690585" cy="49371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5340000">
              <a:off x="16084242" y="4142984"/>
              <a:ext cx="1690585" cy="49371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0550457" y="8360547"/>
            <a:ext cx="2717129" cy="1383094"/>
            <a:chOff x="10550457" y="8360547"/>
            <a:chExt cx="2717129" cy="1383094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550457" y="8360547"/>
              <a:ext cx="2717129" cy="138309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3163494" y="7038188"/>
            <a:ext cx="2991494" cy="2013907"/>
            <a:chOff x="13163494" y="7038188"/>
            <a:chExt cx="2991494" cy="2013907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163494" y="7038188"/>
              <a:ext cx="2991494" cy="2013907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1125059" y="1369905"/>
            <a:ext cx="2270882" cy="576260"/>
            <a:chOff x="11125059" y="1369905"/>
            <a:chExt cx="2270882" cy="576260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25059" y="1369905"/>
              <a:ext cx="2270882" cy="576260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1125059" y="2021018"/>
            <a:ext cx="2141404" cy="553773"/>
            <a:chOff x="11125059" y="2021018"/>
            <a:chExt cx="2141404" cy="553773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10800000">
              <a:off x="11125059" y="2021018"/>
              <a:ext cx="2141404" cy="553773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5229882" y="7455291"/>
            <a:ext cx="1810513" cy="1810513"/>
            <a:chOff x="5229882" y="7455291"/>
            <a:chExt cx="1810513" cy="1810513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29882" y="7455291"/>
              <a:ext cx="1810513" cy="18105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2225" y="191181"/>
            <a:ext cx="1803162" cy="11822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74020" y="446527"/>
            <a:ext cx="4652274" cy="728775"/>
            <a:chOff x="374020" y="446527"/>
            <a:chExt cx="4652274" cy="7287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020" y="446527"/>
              <a:ext cx="4652274" cy="7287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14888" y="2057510"/>
            <a:ext cx="8927969" cy="7439321"/>
            <a:chOff x="214888" y="2057510"/>
            <a:chExt cx="8927969" cy="743932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8" y="2057510"/>
              <a:ext cx="8927969" cy="743932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25170" y="2257721"/>
            <a:ext cx="9100146" cy="6827731"/>
            <a:chOff x="8925170" y="2257721"/>
            <a:chExt cx="9100146" cy="68277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5170" y="2257721"/>
              <a:ext cx="9100146" cy="68277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4888" y="1781734"/>
            <a:ext cx="8301053" cy="7715098"/>
            <a:chOff x="214888" y="1781734"/>
            <a:chExt cx="8301053" cy="771509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888" y="1781734"/>
              <a:ext cx="8301053" cy="77150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25170" y="1781734"/>
            <a:ext cx="8925859" cy="7715098"/>
            <a:chOff x="8925170" y="1781734"/>
            <a:chExt cx="8925859" cy="771509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5170" y="1781734"/>
              <a:ext cx="8925859" cy="77150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2086" y="2267912"/>
            <a:ext cx="17638095" cy="8017802"/>
            <a:chOff x="662086" y="2267912"/>
            <a:chExt cx="17638095" cy="80178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086" y="2267912"/>
              <a:ext cx="17638095" cy="80178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175892" y="2439373"/>
            <a:ext cx="4194336" cy="4189093"/>
            <a:chOff x="13175892" y="2439373"/>
            <a:chExt cx="4194336" cy="418909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75892" y="2439373"/>
              <a:ext cx="4194336" cy="418909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91799" y="2439373"/>
            <a:ext cx="4178668" cy="4173445"/>
            <a:chOff x="7391799" y="2439373"/>
            <a:chExt cx="4178668" cy="41734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799" y="2439373"/>
              <a:ext cx="4178668" cy="417344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9188" y="747539"/>
            <a:ext cx="5319437" cy="111025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4811435" y="4811435"/>
            <a:ext cx="10300119" cy="677249"/>
            <a:chOff x="-4811435" y="4811435"/>
            <a:chExt cx="10300119" cy="67724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-4811435" y="4811435"/>
              <a:ext cx="10300119" cy="67724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93541" y="2439373"/>
            <a:ext cx="4063538" cy="4053965"/>
            <a:chOff x="1793541" y="2439373"/>
            <a:chExt cx="4063538" cy="405396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3541" y="2439373"/>
              <a:ext cx="4063538" cy="405396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75892" y="2439373"/>
            <a:ext cx="4260532" cy="4260532"/>
            <a:chOff x="13175892" y="2439373"/>
            <a:chExt cx="4260532" cy="426053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75892" y="2439373"/>
              <a:ext cx="4260532" cy="426053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438819" y="2911214"/>
            <a:ext cx="6171429" cy="3081350"/>
            <a:chOff x="6438819" y="2911214"/>
            <a:chExt cx="6171429" cy="308135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8819" y="2911214"/>
              <a:ext cx="6171429" cy="308135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75277" y="2993244"/>
            <a:ext cx="3357680" cy="1540675"/>
            <a:chOff x="1475277" y="2993244"/>
            <a:chExt cx="3357680" cy="154067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5277" y="2993244"/>
              <a:ext cx="3357680" cy="154067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254620" y="4862448"/>
            <a:ext cx="1798994" cy="647638"/>
            <a:chOff x="2254620" y="4862448"/>
            <a:chExt cx="1798994" cy="64763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4620" y="4862448"/>
              <a:ext cx="1798994" cy="64763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705524" y="3688344"/>
            <a:ext cx="2254866" cy="1691150"/>
            <a:chOff x="3705524" y="3688344"/>
            <a:chExt cx="2254866" cy="169115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5524" y="3688344"/>
              <a:ext cx="2254866" cy="1691150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37265" y="6904924"/>
            <a:ext cx="4072754" cy="1597173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99314" y="6905011"/>
            <a:ext cx="5411575" cy="1750528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298971" y="6905011"/>
            <a:ext cx="3925709" cy="12263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464" y="590159"/>
            <a:ext cx="3595922" cy="141577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36401" y="2114696"/>
            <a:ext cx="8110573" cy="94866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2521" y="2114696"/>
            <a:ext cx="7029392" cy="948669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55621" y="6091878"/>
            <a:ext cx="6606592" cy="81412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67235" y="7269201"/>
            <a:ext cx="8228645" cy="2738335"/>
            <a:chOff x="167235" y="7269201"/>
            <a:chExt cx="8228645" cy="27383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235" y="7269201"/>
              <a:ext cx="8228645" cy="273833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6210" y="3777390"/>
            <a:ext cx="8257578" cy="1812980"/>
            <a:chOff x="196210" y="3777390"/>
            <a:chExt cx="8257578" cy="181298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210" y="3777390"/>
              <a:ext cx="8257578" cy="181298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576055" y="8171022"/>
            <a:ext cx="1578152" cy="1080249"/>
            <a:chOff x="2576055" y="8171022"/>
            <a:chExt cx="1578152" cy="108024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6055" y="8171022"/>
              <a:ext cx="1578152" cy="108024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91224" y="4315688"/>
            <a:ext cx="1578152" cy="1080249"/>
            <a:chOff x="1891224" y="4315688"/>
            <a:chExt cx="1578152" cy="108024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1224" y="4315688"/>
              <a:ext cx="1578152" cy="108024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03610" y="6286666"/>
            <a:ext cx="2344890" cy="974273"/>
            <a:chOff x="1403610" y="6286666"/>
            <a:chExt cx="2344890" cy="97427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880000">
              <a:off x="1403610" y="6286666"/>
              <a:ext cx="2344890" cy="974273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88078" y="6095687"/>
            <a:ext cx="6231889" cy="75294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911392" y="3777390"/>
            <a:ext cx="9171790" cy="1870846"/>
            <a:chOff x="8911392" y="3777390"/>
            <a:chExt cx="9171790" cy="187084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11392" y="3777390"/>
              <a:ext cx="9171790" cy="187084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911392" y="7269201"/>
            <a:ext cx="9171790" cy="2738335"/>
            <a:chOff x="8911392" y="7269201"/>
            <a:chExt cx="9171790" cy="273833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11392" y="7269201"/>
              <a:ext cx="9171790" cy="273833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799467" y="3777390"/>
            <a:ext cx="2486247" cy="1365467"/>
            <a:chOff x="15799467" y="3777390"/>
            <a:chExt cx="2486247" cy="136546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99467" y="3777390"/>
              <a:ext cx="2486247" cy="136546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452270" y="7517221"/>
            <a:ext cx="2630912" cy="1582451"/>
            <a:chOff x="15452270" y="7517221"/>
            <a:chExt cx="2630912" cy="158245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452270" y="7517221"/>
              <a:ext cx="2630912" cy="158245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812280" y="5836489"/>
            <a:ext cx="2344890" cy="974273"/>
            <a:chOff x="15812280" y="5836489"/>
            <a:chExt cx="2344890" cy="97427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6240000">
              <a:off x="15812280" y="5836489"/>
              <a:ext cx="2344890" cy="9742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814823" y="4814823"/>
            <a:ext cx="10271248" cy="641602"/>
            <a:chOff x="-4814823" y="4814823"/>
            <a:chExt cx="10271248" cy="641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4814823" y="4814823"/>
              <a:ext cx="10271248" cy="6416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528" y="24321"/>
            <a:ext cx="5564997" cy="104911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265" y="8156493"/>
            <a:ext cx="3812366" cy="6118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178876" y="275968"/>
            <a:ext cx="1565735" cy="46170"/>
            <a:chOff x="17178876" y="275968"/>
            <a:chExt cx="1565735" cy="4617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460000">
              <a:off x="17178876" y="275968"/>
              <a:ext cx="1565735" cy="46170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492" y="3107840"/>
            <a:ext cx="4089821" cy="59337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5222" y="3551710"/>
            <a:ext cx="3403368" cy="595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089946" y="1525491"/>
            <a:ext cx="1455805" cy="1448526"/>
            <a:chOff x="2089946" y="1525491"/>
            <a:chExt cx="1455805" cy="144852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9946" y="1525491"/>
              <a:ext cx="1455805" cy="14485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97271" y="6649627"/>
            <a:ext cx="1672900" cy="1457698"/>
            <a:chOff x="1997271" y="6649627"/>
            <a:chExt cx="1672900" cy="145769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7271" y="6649627"/>
              <a:ext cx="1672900" cy="14576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132270" y="6412012"/>
            <a:ext cx="1202044" cy="1202044"/>
            <a:chOff x="5132270" y="6412012"/>
            <a:chExt cx="1202044" cy="120204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5132270" y="6412012"/>
              <a:ext cx="1202044" cy="120204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103597" y="5865635"/>
            <a:ext cx="1599731" cy="1599731"/>
            <a:chOff x="7103597" y="5865635"/>
            <a:chExt cx="1599731" cy="159973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60000">
              <a:off x="7103597" y="5865635"/>
              <a:ext cx="1599731" cy="159973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47262" y="8126526"/>
            <a:ext cx="3354786" cy="61189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525725" y="6427885"/>
            <a:ext cx="1202044" cy="1202044"/>
            <a:chOff x="9525725" y="6427885"/>
            <a:chExt cx="1202044" cy="120204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9525725" y="6427885"/>
              <a:ext cx="1202044" cy="120204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457409" y="5820051"/>
            <a:ext cx="1797256" cy="1797256"/>
            <a:chOff x="11457409" y="5820051"/>
            <a:chExt cx="1797256" cy="179725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57409" y="5820051"/>
              <a:ext cx="1797256" cy="1797256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51755" y="8156493"/>
            <a:ext cx="3367205" cy="62374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4113050" y="6412012"/>
            <a:ext cx="1202044" cy="1202044"/>
            <a:chOff x="14113050" y="6412012"/>
            <a:chExt cx="1202044" cy="120204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14113050" y="6412012"/>
              <a:ext cx="1202044" cy="120204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940825" y="5820051"/>
            <a:ext cx="1806817" cy="1806817"/>
            <a:chOff x="15940825" y="5820051"/>
            <a:chExt cx="1806817" cy="1806817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40825" y="5820051"/>
              <a:ext cx="1806817" cy="1806817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664549" y="8126526"/>
            <a:ext cx="3386252" cy="62374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5100524" y="2974017"/>
            <a:ext cx="1202044" cy="1202044"/>
            <a:chOff x="5100524" y="2974017"/>
            <a:chExt cx="1202044" cy="120204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5100524" y="2974017"/>
              <a:ext cx="1202044" cy="120204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849629" y="1633733"/>
            <a:ext cx="1599731" cy="1599731"/>
            <a:chOff x="6849629" y="1633733"/>
            <a:chExt cx="1599731" cy="1599731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60000">
              <a:off x="6849629" y="1633733"/>
              <a:ext cx="1599731" cy="1599731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69855" y="3601515"/>
            <a:ext cx="3354500" cy="62374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9525725" y="2974017"/>
            <a:ext cx="1202044" cy="1202044"/>
            <a:chOff x="9525725" y="2974017"/>
            <a:chExt cx="1202044" cy="1202044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9525725" y="2974017"/>
              <a:ext cx="1202044" cy="120204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598822" y="1764943"/>
            <a:ext cx="1655843" cy="1655843"/>
            <a:chOff x="11598822" y="1764943"/>
            <a:chExt cx="1655843" cy="1655843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98822" y="1764943"/>
              <a:ext cx="1655843" cy="1655843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166222" y="3601511"/>
            <a:ext cx="3183576" cy="56675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4113050" y="2974017"/>
            <a:ext cx="1202044" cy="1202044"/>
            <a:chOff x="14113050" y="2974017"/>
            <a:chExt cx="1202044" cy="120204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14113050" y="2974017"/>
              <a:ext cx="1202044" cy="120204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5742192" y="1740065"/>
            <a:ext cx="1599731" cy="1599731"/>
            <a:chOff x="15742192" y="1740065"/>
            <a:chExt cx="1599731" cy="159973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60000">
              <a:off x="15742192" y="1740065"/>
              <a:ext cx="1599731" cy="1599731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283055" y="3525515"/>
            <a:ext cx="3020100" cy="566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393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9251" y="6505951"/>
            <a:ext cx="19177804" cy="381969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0050" y="4269012"/>
            <a:ext cx="7933895" cy="130149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230741" y="2498538"/>
            <a:ext cx="6171429" cy="1056857"/>
            <a:chOff x="6230741" y="2498538"/>
            <a:chExt cx="6171429" cy="1056857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0741" y="2498538"/>
              <a:ext cx="6171429" cy="10568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2368" y="6356792"/>
            <a:ext cx="18491634" cy="4057093"/>
            <a:chOff x="-82368" y="6356792"/>
            <a:chExt cx="18491634" cy="405709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2368" y="6356792"/>
              <a:ext cx="18491634" cy="405709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908453" y="4864578"/>
            <a:ext cx="10413885" cy="684729"/>
            <a:chOff x="-4908453" y="4864578"/>
            <a:chExt cx="10413885" cy="6847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4908453" y="4864578"/>
              <a:ext cx="10413885" cy="6847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4369" y="801635"/>
            <a:ext cx="5744952" cy="115693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062306" y="2814955"/>
            <a:ext cx="5487423" cy="3422064"/>
            <a:chOff x="3062306" y="2814955"/>
            <a:chExt cx="5487423" cy="342206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25" y="1420354"/>
              <a:ext cx="10974846" cy="6844127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2306" y="2814955"/>
              <a:ext cx="5487423" cy="3422064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2999" y="3081020"/>
            <a:ext cx="5521184" cy="83190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66753" y="896871"/>
            <a:ext cx="1281555" cy="1129169"/>
            <a:chOff x="6666753" y="896871"/>
            <a:chExt cx="1281555" cy="112916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6753" y="896871"/>
              <a:ext cx="1281555" cy="112916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458424" y="2814955"/>
            <a:ext cx="5517244" cy="3422064"/>
            <a:chOff x="10458424" y="2814955"/>
            <a:chExt cx="5517244" cy="342206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6233" y="1420354"/>
              <a:ext cx="11034489" cy="6844127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58424" y="2814955"/>
              <a:ext cx="5517244" cy="342206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64678" y="4140096"/>
            <a:ext cx="5496001" cy="113483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84028" y="3081020"/>
            <a:ext cx="5568918" cy="83190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519136" y="4069012"/>
            <a:ext cx="5341162" cy="11348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393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2025" y="6972467"/>
            <a:ext cx="18100170" cy="338617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058866" y="344322"/>
            <a:ext cx="1243353" cy="1257032"/>
            <a:chOff x="6058866" y="344322"/>
            <a:chExt cx="1243353" cy="125703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8866" y="344322"/>
              <a:ext cx="1243353" cy="125703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7068" y="613897"/>
            <a:ext cx="5877195" cy="111937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65466" y="2148398"/>
            <a:ext cx="4268536" cy="5013091"/>
            <a:chOff x="3765466" y="2148398"/>
            <a:chExt cx="4268536" cy="501309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6868" y="-358147"/>
              <a:ext cx="8537073" cy="10026182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5466" y="2148398"/>
              <a:ext cx="4268536" cy="50130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847394" y="2148398"/>
            <a:ext cx="4268536" cy="5013091"/>
            <a:chOff x="10847394" y="2148398"/>
            <a:chExt cx="4268536" cy="501309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8796" y="-358147"/>
              <a:ext cx="8537073" cy="10026182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47394" y="2148398"/>
              <a:ext cx="4268536" cy="50130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526192" y="2432127"/>
            <a:ext cx="997740" cy="2710730"/>
            <a:chOff x="12526192" y="2432127"/>
            <a:chExt cx="997740" cy="271073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26192" y="2432127"/>
              <a:ext cx="997740" cy="27107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09176" y="2148398"/>
            <a:ext cx="2838988" cy="3212539"/>
            <a:chOff x="4509176" y="2148398"/>
            <a:chExt cx="2838988" cy="32125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9176" y="2148398"/>
              <a:ext cx="2838988" cy="321253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91125" y="5535048"/>
            <a:ext cx="3851382" cy="65412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30630" y="5535048"/>
            <a:ext cx="2211201" cy="6966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340387"/>
            <a:chOff x="0" y="0"/>
            <a:chExt cx="18285714" cy="103403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3403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054" y="266507"/>
            <a:ext cx="4788917" cy="91851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074982" y="1745301"/>
            <a:ext cx="1646273" cy="1719345"/>
            <a:chOff x="2074982" y="1745301"/>
            <a:chExt cx="1646273" cy="171934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4982" y="1745301"/>
              <a:ext cx="1646273" cy="171934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5262" y="3637110"/>
            <a:ext cx="2382833" cy="59833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0226" y="3637110"/>
            <a:ext cx="2090967" cy="5498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674742" y="1669717"/>
            <a:ext cx="1870514" cy="1870514"/>
            <a:chOff x="5674742" y="1669717"/>
            <a:chExt cx="1870514" cy="18705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4742" y="1669717"/>
              <a:ext cx="1870514" cy="18705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143092" y="2267629"/>
            <a:ext cx="1271114" cy="400704"/>
            <a:chOff x="4143092" y="2267629"/>
            <a:chExt cx="1271114" cy="40070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3092" y="2267629"/>
              <a:ext cx="1271114" cy="40070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848857" y="4348119"/>
            <a:ext cx="2441266" cy="2441266"/>
            <a:chOff x="9848857" y="4348119"/>
            <a:chExt cx="2441266" cy="244126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48857" y="4348119"/>
              <a:ext cx="2441266" cy="244126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133017" y="5494368"/>
            <a:ext cx="1485303" cy="1485303"/>
            <a:chOff x="6133017" y="5494368"/>
            <a:chExt cx="1485303" cy="148530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3017" y="5494368"/>
              <a:ext cx="1485303" cy="148530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296881" y="4039006"/>
            <a:ext cx="2218201" cy="400704"/>
            <a:chOff x="7296881" y="4039006"/>
            <a:chExt cx="2218201" cy="40070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800000">
              <a:off x="7296881" y="4039006"/>
              <a:ext cx="2218201" cy="400704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920000">
            <a:off x="7458526" y="3487982"/>
            <a:ext cx="2090967" cy="54982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819703" y="6427808"/>
            <a:ext cx="1850321" cy="400704"/>
            <a:chOff x="7819703" y="6427808"/>
            <a:chExt cx="1850321" cy="40070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19703" y="6427808"/>
              <a:ext cx="1850321" cy="40070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823059" y="5820200"/>
            <a:ext cx="1850321" cy="400704"/>
            <a:chOff x="7823059" y="5820200"/>
            <a:chExt cx="1850321" cy="40070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0740000">
              <a:off x="7823059" y="5820200"/>
              <a:ext cx="1850321" cy="40070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103707" y="6427808"/>
            <a:ext cx="1850321" cy="400704"/>
            <a:chOff x="4103707" y="6427808"/>
            <a:chExt cx="1850321" cy="40070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260000">
              <a:off x="4103707" y="6427808"/>
              <a:ext cx="1850321" cy="400704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-1260000">
            <a:off x="3719892" y="5952700"/>
            <a:ext cx="2374433" cy="598348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97639" y="5330258"/>
            <a:ext cx="2247281" cy="549824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97637" y="6844411"/>
            <a:ext cx="2091014" cy="59834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3693378" y="4756789"/>
            <a:ext cx="3597662" cy="1710725"/>
            <a:chOff x="13693378" y="4756789"/>
            <a:chExt cx="3597662" cy="171072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693378" y="4756789"/>
              <a:ext cx="3597662" cy="171072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333239" y="5397333"/>
            <a:ext cx="1356746" cy="400704"/>
            <a:chOff x="12333239" y="5397333"/>
            <a:chExt cx="1356746" cy="40070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60000">
              <a:off x="12333239" y="5397333"/>
              <a:ext cx="1356746" cy="40070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014188" y="3923997"/>
            <a:ext cx="1356746" cy="400704"/>
            <a:chOff x="15014188" y="3923997"/>
            <a:chExt cx="1356746" cy="400704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16200000">
              <a:off x="15014188" y="3923997"/>
              <a:ext cx="1356746" cy="40070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5028654" y="7267406"/>
            <a:ext cx="1356746" cy="400704"/>
            <a:chOff x="15028654" y="7267406"/>
            <a:chExt cx="1356746" cy="40070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15028654" y="7267406"/>
              <a:ext cx="1356746" cy="40070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4910187" y="900395"/>
            <a:ext cx="1564746" cy="1564746"/>
            <a:chOff x="14910187" y="900395"/>
            <a:chExt cx="1564746" cy="1564746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910187" y="900395"/>
              <a:ext cx="1564746" cy="1564746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926927" y="8469871"/>
            <a:ext cx="1531267" cy="1334285"/>
            <a:chOff x="14926927" y="8469871"/>
            <a:chExt cx="1531267" cy="1334285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26927" y="8469871"/>
              <a:ext cx="1531267" cy="133428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711692" y="5170194"/>
            <a:ext cx="3041360" cy="4152292"/>
            <a:chOff x="711692" y="5170194"/>
            <a:chExt cx="3041360" cy="4152292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-762198" y="3094048"/>
              <a:ext cx="6082720" cy="8304583"/>
            </a:xfrm>
            <a:prstGeom prst="rect">
              <a:avLst/>
            </a:prstGeom>
          </p:spPr>
        </p:pic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1692" y="5170194"/>
              <a:ext cx="3041360" cy="4152292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30763" y="5055428"/>
            <a:ext cx="2996582" cy="1146897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496156" y="6179154"/>
            <a:ext cx="1472433" cy="1472433"/>
            <a:chOff x="1496156" y="6179154"/>
            <a:chExt cx="1472433" cy="1472433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96156" y="6179154"/>
              <a:ext cx="1472433" cy="1472433"/>
            </a:xfrm>
            <a:prstGeom prst="rect">
              <a:avLst/>
            </a:prstGeom>
          </p:spPr>
        </p:pic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3326" y="7569963"/>
            <a:ext cx="3521367" cy="1533929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2057877" y="545363"/>
            <a:ext cx="2579148" cy="2059611"/>
            <a:chOff x="12057877" y="545363"/>
            <a:chExt cx="2579148" cy="2059611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799989" y="-484443"/>
              <a:ext cx="5158296" cy="4119222"/>
            </a:xfrm>
            <a:prstGeom prst="rect">
              <a:avLst/>
            </a:prstGeom>
          </p:spPr>
        </p:pic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057877" y="545363"/>
              <a:ext cx="2579148" cy="2059611"/>
            </a:xfrm>
            <a:prstGeom prst="rect">
              <a:avLst/>
            </a:prstGeom>
          </p:spPr>
        </p:pic>
      </p:grpSp>
      <p:pic>
        <p:nvPicPr>
          <p:cNvPr id="70" name="Object 6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015973" y="858491"/>
            <a:ext cx="2319062" cy="822491"/>
          </a:xfrm>
          <a:prstGeom prst="rect">
            <a:avLst/>
          </a:prstGeom>
        </p:spPr>
      </p:pic>
      <p:pic>
        <p:nvPicPr>
          <p:cNvPr id="71" name="Object 70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015973" y="1841718"/>
            <a:ext cx="2351386" cy="528282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2057877" y="8016489"/>
            <a:ext cx="2579148" cy="1890650"/>
            <a:chOff x="12057877" y="8016489"/>
            <a:chExt cx="2579148" cy="1890650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97390" y="7071164"/>
              <a:ext cx="5158296" cy="3781300"/>
            </a:xfrm>
            <a:prstGeom prst="rect">
              <a:avLst/>
            </a:prstGeom>
          </p:spPr>
        </p:pic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057877" y="8016489"/>
              <a:ext cx="2579148" cy="1890650"/>
            </a:xfrm>
            <a:prstGeom prst="rect">
              <a:avLst/>
            </a:prstGeom>
          </p:spPr>
        </p:pic>
      </p:grpSp>
      <p:pic>
        <p:nvPicPr>
          <p:cNvPr id="76" name="Object 75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015973" y="8263126"/>
            <a:ext cx="2249596" cy="528282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2016001" y="8919915"/>
            <a:ext cx="2262777" cy="863491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2232151" y="6047484"/>
            <a:ext cx="1521071" cy="35714"/>
            <a:chOff x="2232151" y="6047484"/>
            <a:chExt cx="1521071" cy="35714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 rot="-60000">
              <a:off x="2232151" y="6047484"/>
              <a:ext cx="1521071" cy="35714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057877" y="8943957"/>
            <a:ext cx="2579148" cy="35714"/>
            <a:chOff x="12057877" y="8943957"/>
            <a:chExt cx="2579148" cy="35714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057877" y="8943957"/>
              <a:ext cx="2579148" cy="35714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2057877" y="8943957"/>
            <a:ext cx="2579148" cy="35714"/>
            <a:chOff x="12057877" y="8943957"/>
            <a:chExt cx="2579148" cy="35714"/>
          </a:xfrm>
        </p:grpSpPr>
        <p:pic>
          <p:nvPicPr>
            <p:cNvPr id="85" name="Object 84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057877" y="8943957"/>
              <a:ext cx="2579148" cy="35714"/>
            </a:xfrm>
            <a:prstGeom prst="rect">
              <a:avLst/>
            </a:prstGeom>
          </p:spPr>
        </p:pic>
      </p:grpSp>
      <p:pic>
        <p:nvPicPr>
          <p:cNvPr id="87" name="Object 86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3651474" y="2746114"/>
            <a:ext cx="2418062" cy="528282"/>
          </a:xfrm>
          <a:prstGeom prst="rect">
            <a:avLst/>
          </a:prstGeom>
        </p:spPr>
      </p:pic>
      <p:pic>
        <p:nvPicPr>
          <p:cNvPr id="88" name="Object 87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3672001" y="9814668"/>
            <a:ext cx="2554281" cy="487272"/>
          </a:xfrm>
          <a:prstGeom prst="rect">
            <a:avLst/>
          </a:prstGeom>
        </p:spPr>
      </p:pic>
      <p:pic>
        <p:nvPicPr>
          <p:cNvPr id="89" name="Object 88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-167041" y="259130"/>
            <a:ext cx="3952574" cy="928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82" y="436433"/>
            <a:ext cx="4548981" cy="11102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5129" y="1771176"/>
            <a:ext cx="5237565" cy="5933236"/>
            <a:chOff x="985129" y="1771176"/>
            <a:chExt cx="5237565" cy="593323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156138" y="-1119812"/>
              <a:ext cx="10475130" cy="11866473"/>
            </a:xfrm>
            <a:prstGeom prst="rect">
              <a:avLst/>
            </a:prstGeom>
          </p:spPr>
        </p:pic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985129" y="1771176"/>
              <a:ext cx="5237565" cy="593323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948514" y="2140589"/>
            <a:ext cx="5236645" cy="5193490"/>
            <a:chOff x="6948514" y="2140589"/>
            <a:chExt cx="5236645" cy="519349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4793256" y="-332079"/>
              <a:ext cx="10473289" cy="10386980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6948514" y="2140589"/>
              <a:ext cx="5236645" cy="51934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463276" y="2127111"/>
            <a:ext cx="5193245" cy="5177046"/>
            <a:chOff x="12463276" y="2127111"/>
            <a:chExt cx="5193245" cy="517704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0284617" y="-229731"/>
              <a:ext cx="10386490" cy="10354092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2463276" y="2127111"/>
              <a:ext cx="5193245" cy="517704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8600" y="2325285"/>
            <a:ext cx="4461430" cy="65413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41339" y="3377356"/>
            <a:ext cx="4661325" cy="3718823"/>
            <a:chOff x="1241339" y="3377356"/>
            <a:chExt cx="4661325" cy="371882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1339" y="3377356"/>
              <a:ext cx="4661325" cy="371882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058983" y="3681934"/>
            <a:ext cx="5015708" cy="828943"/>
            <a:chOff x="7058983" y="3681934"/>
            <a:chExt cx="5015708" cy="82894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58983" y="3681934"/>
              <a:ext cx="5015708" cy="82894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185122" y="5725867"/>
            <a:ext cx="4858668" cy="376253"/>
            <a:chOff x="7185122" y="5725867"/>
            <a:chExt cx="4858668" cy="37625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85122" y="5725867"/>
              <a:ext cx="4858668" cy="376253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81521" y="2368686"/>
            <a:ext cx="3975782" cy="69662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112709" y="4776600"/>
            <a:ext cx="4937188" cy="949267"/>
            <a:chOff x="7112709" y="4776600"/>
            <a:chExt cx="4937188" cy="94926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12709" y="4776600"/>
              <a:ext cx="4937188" cy="94926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937587" y="2972921"/>
            <a:ext cx="2965078" cy="428699"/>
            <a:chOff x="2937587" y="2972921"/>
            <a:chExt cx="2965078" cy="42869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37587" y="2972921"/>
              <a:ext cx="2965078" cy="42869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611689" y="3681934"/>
            <a:ext cx="4896417" cy="608438"/>
            <a:chOff x="12611689" y="3681934"/>
            <a:chExt cx="4896417" cy="608438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11689" y="3681934"/>
              <a:ext cx="4896417" cy="60843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617845" y="4290372"/>
            <a:ext cx="2890262" cy="556839"/>
            <a:chOff x="14617845" y="4290372"/>
            <a:chExt cx="2890262" cy="556839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17845" y="4290372"/>
              <a:ext cx="2890262" cy="55683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611689" y="5142857"/>
            <a:ext cx="4853018" cy="1362146"/>
            <a:chOff x="12611689" y="5142857"/>
            <a:chExt cx="4853018" cy="136214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11689" y="5142857"/>
              <a:ext cx="4853018" cy="136214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924254" y="459404"/>
            <a:ext cx="2598319" cy="444962"/>
            <a:chOff x="14924254" y="459404"/>
            <a:chExt cx="2598319" cy="444962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24254" y="459404"/>
              <a:ext cx="2598319" cy="444962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505169" y="2407610"/>
            <a:ext cx="4343325" cy="696620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4726524" y="7695362"/>
            <a:ext cx="1234007" cy="893193"/>
            <a:chOff x="4726524" y="7695362"/>
            <a:chExt cx="1234007" cy="893193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26524" y="7695362"/>
              <a:ext cx="1234007" cy="893193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454096" y="7696589"/>
            <a:ext cx="7663131" cy="990388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3128420" y="9172569"/>
            <a:ext cx="3422463" cy="627103"/>
            <a:chOff x="3128420" y="9172569"/>
            <a:chExt cx="3422463" cy="627103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28420" y="9172569"/>
              <a:ext cx="3422463" cy="627103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644277" y="9199544"/>
            <a:ext cx="2887630" cy="795192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0800120" y="9117193"/>
            <a:ext cx="684188" cy="682478"/>
            <a:chOff x="10800120" y="9117193"/>
            <a:chExt cx="684188" cy="682478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00120" y="9117193"/>
              <a:ext cx="684188" cy="682478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1624033" y="9199544"/>
            <a:ext cx="3457249" cy="795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938612" y="-3033850"/>
            <a:ext cx="10313253" cy="16380952"/>
            <a:chOff x="4938612" y="-3033850"/>
            <a:chExt cx="10313253" cy="163809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-218015" y="-11224326"/>
              <a:ext cx="20626506" cy="32761905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4938612" y="-3033850"/>
              <a:ext cx="10313253" cy="1638095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3060" y="682729"/>
            <a:ext cx="4388115" cy="101970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679343" y="2203528"/>
            <a:ext cx="6063627" cy="7121297"/>
            <a:chOff x="3679343" y="2203528"/>
            <a:chExt cx="6063627" cy="712129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816" y="-1357120"/>
              <a:ext cx="12127254" cy="14242593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9343" y="2203528"/>
              <a:ext cx="6063627" cy="71212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146447" y="2203528"/>
            <a:ext cx="6063627" cy="7121297"/>
            <a:chOff x="11146447" y="2203528"/>
            <a:chExt cx="6063627" cy="712129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7920" y="-1357120"/>
              <a:ext cx="12127254" cy="14242593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46447" y="2203528"/>
              <a:ext cx="6063627" cy="712129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2143377" y="4503631"/>
            <a:ext cx="6171429" cy="1056857"/>
            <a:chOff x="-2143377" y="4503631"/>
            <a:chExt cx="6171429" cy="105685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-2143377" y="4503631"/>
              <a:ext cx="6171429" cy="10568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676182" y="4073432"/>
            <a:ext cx="3004156" cy="2616907"/>
            <a:chOff x="12676182" y="4073432"/>
            <a:chExt cx="3004156" cy="261690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76182" y="4073432"/>
              <a:ext cx="3004156" cy="2616907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344" y="7251144"/>
            <a:ext cx="5387794" cy="173697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23945" y="2580745"/>
            <a:ext cx="3864544" cy="111102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19145" y="2624145"/>
            <a:ext cx="4133087" cy="111102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383144" y="7251144"/>
            <a:ext cx="5354794" cy="168044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126603" y="3954339"/>
            <a:ext cx="2912959" cy="2912959"/>
            <a:chOff x="5126603" y="3954339"/>
            <a:chExt cx="2912959" cy="291295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26603" y="3954339"/>
              <a:ext cx="2912959" cy="2912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051" y="611478"/>
            <a:ext cx="3731752" cy="11822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259897" y="1131793"/>
            <a:ext cx="10753873" cy="43547"/>
            <a:chOff x="5259897" y="1131793"/>
            <a:chExt cx="10753873" cy="4354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259897" y="1131793"/>
              <a:ext cx="10753873" cy="4354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39347" y="551294"/>
            <a:ext cx="3918358" cy="43141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53396" y="3105566"/>
            <a:ext cx="17578922" cy="5544745"/>
            <a:chOff x="353396" y="3105566"/>
            <a:chExt cx="17578922" cy="554474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647796" y="6514967"/>
              <a:ext cx="10463348" cy="238146"/>
              <a:chOff x="3647796" y="6514967"/>
              <a:chExt cx="10463348" cy="238146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47796" y="6514967"/>
                <a:ext cx="10463348" cy="23814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9197279" y="4389156"/>
              <a:ext cx="4236336" cy="4261155"/>
              <a:chOff x="9197279" y="4389156"/>
              <a:chExt cx="4236336" cy="4261155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197279" y="4389156"/>
                <a:ext cx="4236336" cy="4261155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4393" y="5503458"/>
              <a:ext cx="3086393" cy="606108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0554732" y="3735970"/>
              <a:ext cx="1521437" cy="1521437"/>
              <a:chOff x="10554732" y="3735970"/>
              <a:chExt cx="1521437" cy="152143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554732" y="3735970"/>
                <a:ext cx="1521437" cy="1521437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3345" y="6360336"/>
              <a:ext cx="3089780" cy="1821304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13876664" y="4570896"/>
              <a:ext cx="4055654" cy="4079415"/>
              <a:chOff x="13876664" y="4570896"/>
              <a:chExt cx="4055654" cy="4079415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876664" y="4570896"/>
                <a:ext cx="4055654" cy="407941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3958402" y="3882763"/>
              <a:ext cx="3892177" cy="3523907"/>
              <a:chOff x="13958402" y="3882763"/>
              <a:chExt cx="3892177" cy="3523907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215024" y="5423100"/>
                <a:ext cx="2052286" cy="916562"/>
              </a:xfrm>
              <a:prstGeom prst="rect">
                <a:avLst/>
              </a:prstGeom>
            </p:spPr>
          </p:pic>
          <p:grpSp>
            <p:nvGrpSpPr>
              <p:cNvPr id="1008" name="그룹 1008"/>
              <p:cNvGrpSpPr/>
              <p:nvPr/>
            </p:nvGrpSpPr>
            <p:grpSpPr>
              <a:xfrm>
                <a:off x="15268449" y="3893770"/>
                <a:ext cx="1272078" cy="1227104"/>
                <a:chOff x="15268449" y="3893770"/>
                <a:chExt cx="1272078" cy="1227104"/>
              </a:xfrm>
            </p:grpSpPr>
            <p:pic>
              <p:nvPicPr>
                <p:cNvPr id="25" name="Object 24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 rot="60000">
                  <a:off x="15268449" y="3893770"/>
                  <a:ext cx="1272078" cy="1227104"/>
                </a:xfrm>
                <a:prstGeom prst="rect">
                  <a:avLst/>
                </a:prstGeom>
              </p:spPr>
            </p:pic>
          </p:grpSp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912386" y="6507126"/>
                <a:ext cx="3492123" cy="1003913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698577" y="3105566"/>
              <a:ext cx="4055654" cy="5544745"/>
              <a:chOff x="4698577" y="3105566"/>
              <a:chExt cx="4055654" cy="5544745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4698577" y="4570896"/>
                <a:ext cx="4055654" cy="4079415"/>
                <a:chOff x="4698577" y="4570896"/>
                <a:chExt cx="4055654" cy="4079415"/>
              </a:xfrm>
            </p:grpSpPr>
            <p:pic>
              <p:nvPicPr>
                <p:cNvPr id="31" name="Object 30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698577" y="4570896"/>
                  <a:ext cx="4055654" cy="4079415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4854011" y="3105566"/>
                <a:ext cx="3828665" cy="4518530"/>
                <a:chOff x="4854011" y="3105566"/>
                <a:chExt cx="3828665" cy="4518530"/>
              </a:xfrm>
            </p:grpSpPr>
            <p:pic>
              <p:nvPicPr>
                <p:cNvPr id="34" name="Object 33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5097286" y="5533844"/>
                  <a:ext cx="2996984" cy="1199174"/>
                </a:xfrm>
                <a:prstGeom prst="rect">
                  <a:avLst/>
                </a:prstGeom>
              </p:spPr>
            </p:pic>
            <p:grpSp>
              <p:nvGrpSpPr>
                <p:cNvPr id="1012" name="그룹 1012"/>
                <p:cNvGrpSpPr/>
                <p:nvPr/>
              </p:nvGrpSpPr>
              <p:grpSpPr>
                <a:xfrm>
                  <a:off x="5623752" y="3105566"/>
                  <a:ext cx="2289184" cy="2209487"/>
                  <a:chOff x="5623752" y="3105566"/>
                  <a:chExt cx="2289184" cy="2209487"/>
                </a:xfrm>
              </p:grpSpPr>
              <p:pic>
                <p:nvPicPr>
                  <p:cNvPr id="36" name="Object 35"/>
                  <p:cNvPicPr>
                    <a:picLocks noChangeAspect="1"/>
                  </p:cNvPicPr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5623752" y="3105566"/>
                    <a:ext cx="2289184" cy="22094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Object 37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807995" y="6725298"/>
                  <a:ext cx="3756666" cy="101020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3" name="그룹 1013"/>
            <p:cNvGrpSpPr/>
            <p:nvPr/>
          </p:nvGrpSpPr>
          <p:grpSpPr>
            <a:xfrm>
              <a:off x="353396" y="3382077"/>
              <a:ext cx="3902132" cy="5268234"/>
              <a:chOff x="353396" y="3382077"/>
              <a:chExt cx="3902132" cy="5268234"/>
            </a:xfrm>
          </p:grpSpPr>
          <p:grpSp>
            <p:nvGrpSpPr>
              <p:cNvPr id="1014" name="그룹 1014"/>
              <p:cNvGrpSpPr/>
              <p:nvPr/>
            </p:nvGrpSpPr>
            <p:grpSpPr>
              <a:xfrm>
                <a:off x="353396" y="4529132"/>
                <a:ext cx="3902132" cy="4121179"/>
                <a:chOff x="353396" y="4529132"/>
                <a:chExt cx="3902132" cy="4121179"/>
              </a:xfrm>
            </p:grpSpPr>
            <p:pic>
              <p:nvPicPr>
                <p:cNvPr id="43" name="Object 42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353396" y="4529132"/>
                  <a:ext cx="3902132" cy="4121179"/>
                </a:xfrm>
                <a:prstGeom prst="rect">
                  <a:avLst/>
                </a:prstGeom>
              </p:spPr>
            </p:pic>
          </p:grpSp>
          <p:grpSp>
            <p:nvGrpSpPr>
              <p:cNvPr id="1015" name="그룹 1015"/>
              <p:cNvGrpSpPr/>
              <p:nvPr/>
            </p:nvGrpSpPr>
            <p:grpSpPr>
              <a:xfrm>
                <a:off x="640231" y="3382077"/>
                <a:ext cx="3288079" cy="4007660"/>
                <a:chOff x="640231" y="3382077"/>
                <a:chExt cx="3288079" cy="4007660"/>
              </a:xfrm>
            </p:grpSpPr>
            <p:pic>
              <p:nvPicPr>
                <p:cNvPr id="46" name="Object 45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1064904" y="5791923"/>
                  <a:ext cx="2522412" cy="637327"/>
                </a:xfrm>
                <a:prstGeom prst="rect">
                  <a:avLst/>
                </a:prstGeom>
              </p:spPr>
            </p:pic>
            <p:pic>
              <p:nvPicPr>
                <p:cNvPr id="47" name="Object 46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594215" y="6541424"/>
                  <a:ext cx="3328723" cy="947875"/>
                </a:xfrm>
                <a:prstGeom prst="rect">
                  <a:avLst/>
                </a:prstGeom>
              </p:spPr>
            </p:pic>
            <p:grpSp>
              <p:nvGrpSpPr>
                <p:cNvPr id="1016" name="그룹 1016"/>
                <p:cNvGrpSpPr/>
                <p:nvPr/>
              </p:nvGrpSpPr>
              <p:grpSpPr>
                <a:xfrm>
                  <a:off x="981015" y="3382077"/>
                  <a:ext cx="2606510" cy="1687773"/>
                  <a:chOff x="981015" y="3382077"/>
                  <a:chExt cx="2606510" cy="1687773"/>
                </a:xfrm>
              </p:grpSpPr>
              <p:pic>
                <p:nvPicPr>
                  <p:cNvPr id="49" name="Object 48"/>
                  <p:cNvPicPr>
                    <a:picLocks noChangeAspect="1"/>
                  </p:cNvPicPr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981015" y="3382077"/>
                    <a:ext cx="2606510" cy="1687773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47619" y="3761905"/>
            <a:ext cx="17638095" cy="6626102"/>
            <a:chOff x="647619" y="3761905"/>
            <a:chExt cx="17638095" cy="66261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619" y="3761905"/>
              <a:ext cx="17638095" cy="66261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1425" y="917877"/>
            <a:ext cx="5711116" cy="99912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639828" y="3921817"/>
            <a:ext cx="3454827" cy="3450509"/>
            <a:chOff x="9639828" y="3921817"/>
            <a:chExt cx="3454827" cy="345050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9828" y="3921817"/>
              <a:ext cx="3454827" cy="345050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251170" y="3979683"/>
            <a:ext cx="3454827" cy="3450509"/>
            <a:chOff x="5251170" y="3979683"/>
            <a:chExt cx="3454827" cy="345050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1170" y="3979683"/>
              <a:ext cx="3454827" cy="345050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48627" y="3979683"/>
            <a:ext cx="3454827" cy="3450509"/>
            <a:chOff x="1048627" y="3979683"/>
            <a:chExt cx="3454827" cy="34505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627" y="3979683"/>
              <a:ext cx="3454827" cy="345050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561" y="7959077"/>
            <a:ext cx="3265491" cy="49046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7372" y="7959077"/>
            <a:ext cx="3265491" cy="49046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02858" y="7959077"/>
            <a:ext cx="4341377" cy="49046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2439" y="8533782"/>
            <a:ext cx="3234225" cy="79177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65525" y="2823025"/>
            <a:ext cx="12954424" cy="65946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-4908453" y="4864578"/>
            <a:ext cx="10413885" cy="684729"/>
            <a:chOff x="-4908453" y="4864578"/>
            <a:chExt cx="10413885" cy="6847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-4908453" y="4864578"/>
              <a:ext cx="10413885" cy="6847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807497" y="1067724"/>
            <a:ext cx="1606576" cy="632289"/>
            <a:chOff x="11807497" y="1067724"/>
            <a:chExt cx="1606576" cy="63228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7497" y="1067724"/>
              <a:ext cx="1606576" cy="63228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04305" y="3921817"/>
            <a:ext cx="3454827" cy="3450509"/>
            <a:chOff x="14004305" y="3921817"/>
            <a:chExt cx="3454827" cy="345050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4305" y="3921817"/>
              <a:ext cx="3454827" cy="345050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439239" y="7959077"/>
            <a:ext cx="3236349" cy="46642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764525" y="8533782"/>
            <a:ext cx="3687120" cy="115270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172677" y="4447756"/>
            <a:ext cx="3206727" cy="2528458"/>
            <a:chOff x="1172677" y="4447756"/>
            <a:chExt cx="3206727" cy="252845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2677" y="4447756"/>
              <a:ext cx="3206727" cy="252845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004305" y="4818599"/>
            <a:ext cx="3454827" cy="1772677"/>
            <a:chOff x="14004305" y="4818599"/>
            <a:chExt cx="3454827" cy="177267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04305" y="4818599"/>
              <a:ext cx="3454827" cy="1772677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47690" y="8533782"/>
            <a:ext cx="3719939" cy="430844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13648" y="8533782"/>
            <a:ext cx="3162730" cy="43084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745459" y="4382613"/>
            <a:ext cx="2668784" cy="2692342"/>
            <a:chOff x="5745459" y="4382613"/>
            <a:chExt cx="2668784" cy="269234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45459" y="4382613"/>
              <a:ext cx="2668784" cy="269234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958180" y="4382613"/>
            <a:ext cx="2874314" cy="2411924"/>
            <a:chOff x="9958180" y="4382613"/>
            <a:chExt cx="2874314" cy="24119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58180" y="4382613"/>
              <a:ext cx="2874314" cy="2411924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180308" y="253493"/>
            <a:ext cx="3918368" cy="431416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05071" y="1943600"/>
            <a:ext cx="7487699" cy="761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115537" y="607027"/>
            <a:ext cx="1725501" cy="662376"/>
            <a:chOff x="11115537" y="607027"/>
            <a:chExt cx="1725501" cy="6623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5537" y="607027"/>
              <a:ext cx="1725501" cy="6623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2696" y="2104629"/>
            <a:ext cx="17332185" cy="3723515"/>
            <a:chOff x="722696" y="2104629"/>
            <a:chExt cx="17332185" cy="37235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696" y="2104629"/>
              <a:ext cx="17332185" cy="37235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98987" y="6104882"/>
            <a:ext cx="9002532" cy="3668037"/>
            <a:chOff x="998987" y="6104882"/>
            <a:chExt cx="9002532" cy="366803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8987" y="6104882"/>
              <a:ext cx="9002532" cy="36680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318356" y="6396841"/>
            <a:ext cx="7736525" cy="3462877"/>
            <a:chOff x="10318356" y="6396841"/>
            <a:chExt cx="7736525" cy="346287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8356" y="6396841"/>
              <a:ext cx="7736525" cy="346287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1307" y="365624"/>
            <a:ext cx="4892686" cy="11765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031" y="1555125"/>
            <a:ext cx="4312296" cy="108435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777" y="5907273"/>
            <a:ext cx="4187968" cy="108460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1692" y="5905203"/>
            <a:ext cx="3197468" cy="108435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802541" y="159338"/>
            <a:ext cx="1569283" cy="1569283"/>
            <a:chOff x="4802541" y="159338"/>
            <a:chExt cx="1569283" cy="15692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2541" y="159338"/>
              <a:ext cx="1569283" cy="1569283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43027" y="3521731"/>
            <a:ext cx="5956741" cy="140477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35145" y="7383690"/>
            <a:ext cx="4642770" cy="117845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724565" y="8536313"/>
            <a:ext cx="4281879" cy="120189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-4910378" y="4898426"/>
            <a:ext cx="10413885" cy="593128"/>
            <a:chOff x="-4910378" y="4898426"/>
            <a:chExt cx="10413885" cy="59312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5400000">
              <a:off x="-4910378" y="4898426"/>
              <a:ext cx="10413885" cy="5931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6409" y="634404"/>
            <a:ext cx="8151389" cy="132719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913909" y="2570274"/>
            <a:ext cx="5585351" cy="5097547"/>
            <a:chOff x="11913909" y="2570274"/>
            <a:chExt cx="5585351" cy="509754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13909" y="2570274"/>
              <a:ext cx="5585351" cy="509754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07089" y="2617893"/>
            <a:ext cx="5585351" cy="5097547"/>
            <a:chOff x="707089" y="2617893"/>
            <a:chExt cx="5585351" cy="509754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089" y="2617893"/>
              <a:ext cx="5585351" cy="509754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28559" y="2617893"/>
            <a:ext cx="5585351" cy="5097547"/>
            <a:chOff x="6328559" y="2617893"/>
            <a:chExt cx="5585351" cy="509754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8559" y="2617893"/>
              <a:ext cx="5585351" cy="509754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047824" y="3382127"/>
            <a:ext cx="2433403" cy="766440"/>
            <a:chOff x="2047824" y="3382127"/>
            <a:chExt cx="2433403" cy="76644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7824" y="3382127"/>
              <a:ext cx="2433403" cy="76644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3608" y="3372218"/>
            <a:ext cx="2215300" cy="75131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035" y="4383949"/>
            <a:ext cx="4415710" cy="205098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580276" y="3423437"/>
            <a:ext cx="4380269" cy="2499403"/>
            <a:chOff x="6580276" y="3423437"/>
            <a:chExt cx="4380269" cy="2499403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7553652" y="3423437"/>
              <a:ext cx="2433403" cy="766440"/>
              <a:chOff x="7553652" y="3423437"/>
              <a:chExt cx="2433403" cy="766440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553652" y="3423437"/>
                <a:ext cx="2433403" cy="766440"/>
              </a:xfrm>
              <a:prstGeom prst="rect">
                <a:avLst/>
              </a:prstGeom>
            </p:spPr>
          </p:pic>
        </p:grpSp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13990" y="3416663"/>
              <a:ext cx="1953652" cy="751310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0963" y="4420315"/>
              <a:ext cx="4262643" cy="162645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319238" y="3382127"/>
            <a:ext cx="4380269" cy="2768249"/>
            <a:chOff x="12319238" y="3382127"/>
            <a:chExt cx="4380269" cy="2768249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3292676" y="3382127"/>
              <a:ext cx="2433403" cy="766440"/>
              <a:chOff x="13292676" y="3382127"/>
              <a:chExt cx="2433403" cy="766440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292676" y="3382127"/>
                <a:ext cx="2433403" cy="766440"/>
              </a:xfrm>
              <a:prstGeom prst="rect">
                <a:avLst/>
              </a:prstGeom>
            </p:spPr>
          </p:pic>
        </p:grpSp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52992" y="3375348"/>
              <a:ext cx="1958881" cy="751310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52573" y="4391649"/>
              <a:ext cx="3779060" cy="189835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723622" y="498328"/>
            <a:ext cx="1795952" cy="1795952"/>
            <a:chOff x="3723622" y="498328"/>
            <a:chExt cx="1795952" cy="179595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3622" y="498328"/>
              <a:ext cx="1795952" cy="1795952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56546" y="5960479"/>
            <a:ext cx="3327158" cy="9806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72879" y="-1829712"/>
            <a:ext cx="9937014" cy="9606038"/>
            <a:chOff x="-2272879" y="-1829712"/>
            <a:chExt cx="9937014" cy="96060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800000">
              <a:off x="-2272879" y="-1829712"/>
              <a:ext cx="9937014" cy="96060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48073" y="-1276629"/>
            <a:ext cx="4795231" cy="14199092"/>
            <a:chOff x="16248073" y="-1276629"/>
            <a:chExt cx="4795231" cy="1419909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00000">
              <a:off x="16248073" y="-1276629"/>
              <a:ext cx="4795231" cy="1419909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50579" y="3686814"/>
            <a:ext cx="3895829" cy="5340498"/>
            <a:chOff x="9350579" y="3686814"/>
            <a:chExt cx="3895829" cy="53404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0579" y="3686814"/>
              <a:ext cx="3895829" cy="53404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294367" y="3686814"/>
            <a:ext cx="3895829" cy="5340498"/>
            <a:chOff x="5294367" y="3686814"/>
            <a:chExt cx="3895829" cy="534049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4367" y="3686814"/>
              <a:ext cx="3895829" cy="53404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371079" y="3667443"/>
            <a:ext cx="3895829" cy="5340498"/>
            <a:chOff x="13371079" y="3667443"/>
            <a:chExt cx="3895829" cy="534049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71079" y="3667443"/>
              <a:ext cx="3895829" cy="534049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0782" y="6883020"/>
            <a:ext cx="2741329" cy="107016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640" y="1582184"/>
            <a:ext cx="7638372" cy="119227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16590" y="6064379"/>
            <a:ext cx="1914281" cy="60471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94382" y="6074332"/>
            <a:ext cx="1960729" cy="53264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8125" y="6064379"/>
            <a:ext cx="2092948" cy="60471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74273" y="3117313"/>
            <a:ext cx="4311273" cy="5909999"/>
            <a:chOff x="874273" y="3117313"/>
            <a:chExt cx="4311273" cy="590999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181248" y="249342"/>
              <a:ext cx="8622546" cy="11819999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4273" y="3117313"/>
              <a:ext cx="4311273" cy="590999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1612" y="3117313"/>
            <a:ext cx="4300734" cy="3333134"/>
            <a:chOff x="921612" y="3117313"/>
            <a:chExt cx="4300734" cy="333313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1612" y="3117313"/>
              <a:ext cx="4300734" cy="333313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9603" y="6587221"/>
            <a:ext cx="3293443" cy="1070167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70365" y="5516673"/>
            <a:ext cx="3180194" cy="71626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47020" y="738008"/>
            <a:ext cx="1958223" cy="763833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18466" y="416410"/>
            <a:ext cx="5105270" cy="831908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962696" y="541118"/>
            <a:ext cx="2756429" cy="472038"/>
            <a:chOff x="6962696" y="541118"/>
            <a:chExt cx="2756429" cy="472038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62696" y="541118"/>
              <a:ext cx="2756429" cy="47203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230044" y="3543645"/>
            <a:ext cx="1599731" cy="1599731"/>
            <a:chOff x="2230044" y="3543645"/>
            <a:chExt cx="1599731" cy="159973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60000">
              <a:off x="2230044" y="3543645"/>
              <a:ext cx="1599731" cy="1599731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22115" y="7785925"/>
            <a:ext cx="3968233" cy="107016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675199" y="4526546"/>
            <a:ext cx="1246590" cy="1237001"/>
            <a:chOff x="10675199" y="4526546"/>
            <a:chExt cx="1246590" cy="1237001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675199" y="4526546"/>
              <a:ext cx="1246590" cy="123700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906759" y="4608482"/>
            <a:ext cx="1084867" cy="1155065"/>
            <a:chOff x="14906759" y="4608482"/>
            <a:chExt cx="1084867" cy="115506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906759" y="4608482"/>
              <a:ext cx="1084867" cy="115506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738107" y="4566256"/>
            <a:ext cx="1196196" cy="1196196"/>
            <a:chOff x="6738107" y="4566256"/>
            <a:chExt cx="1196196" cy="1196196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38107" y="4566256"/>
              <a:ext cx="1196196" cy="119619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991626" y="483075"/>
            <a:ext cx="1504360" cy="1504360"/>
            <a:chOff x="15991626" y="483075"/>
            <a:chExt cx="1504360" cy="1504360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91626" y="483075"/>
              <a:ext cx="1504360" cy="1504360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633049" y="6883020"/>
            <a:ext cx="3272424" cy="1111110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3701144" y="6883020"/>
            <a:ext cx="2970519" cy="14942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72879" y="-1829712"/>
            <a:ext cx="9937014" cy="9606038"/>
            <a:chOff x="-2272879" y="-1829712"/>
            <a:chExt cx="9937014" cy="96060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800000">
              <a:off x="-2272879" y="-1829712"/>
              <a:ext cx="9937014" cy="96060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48073" y="-1276629"/>
            <a:ext cx="4795231" cy="14199092"/>
            <a:chOff x="16248073" y="-1276629"/>
            <a:chExt cx="4795231" cy="1419909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00000">
              <a:off x="16248073" y="-1276629"/>
              <a:ext cx="4795231" cy="1419909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67006" y="3277104"/>
            <a:ext cx="5134084" cy="5993061"/>
            <a:chOff x="6667006" y="3277104"/>
            <a:chExt cx="5134084" cy="59930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006" y="3277104"/>
              <a:ext cx="5134084" cy="5993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481018" y="3277104"/>
            <a:ext cx="5066903" cy="5924086"/>
            <a:chOff x="12481018" y="3277104"/>
            <a:chExt cx="5066903" cy="59240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81018" y="3277104"/>
              <a:ext cx="5066903" cy="59240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6916" y="7276039"/>
            <a:ext cx="3307509" cy="115127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4878" y="1711185"/>
            <a:ext cx="5505219" cy="100296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3183" y="6036557"/>
            <a:ext cx="2531300" cy="60351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78563" y="2634897"/>
            <a:ext cx="4851409" cy="6650431"/>
            <a:chOff x="1178563" y="2634897"/>
            <a:chExt cx="4851409" cy="665043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134483" y="-592385"/>
              <a:ext cx="9702818" cy="13300862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563" y="2634897"/>
              <a:ext cx="4851409" cy="665043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04889" y="2636096"/>
            <a:ext cx="4839549" cy="3750724"/>
            <a:chOff x="1204889" y="2636096"/>
            <a:chExt cx="4839549" cy="375072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4889" y="2636096"/>
              <a:ext cx="4839549" cy="3750724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54985" y="6625871"/>
            <a:ext cx="3453252" cy="63703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87734" y="983944"/>
            <a:ext cx="2310309" cy="65444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6016653" y="287144"/>
            <a:ext cx="1531267" cy="1334285"/>
            <a:chOff x="16016653" y="287144"/>
            <a:chExt cx="1531267" cy="133428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16653" y="287144"/>
              <a:ext cx="1531267" cy="1334285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81004" y="662346"/>
            <a:ext cx="5105270" cy="831908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825233" y="787054"/>
            <a:ext cx="2756429" cy="472038"/>
            <a:chOff x="6825233" y="787054"/>
            <a:chExt cx="2756429" cy="47203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25233" y="787054"/>
              <a:ext cx="2756429" cy="47203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17612" y="5473711"/>
            <a:ext cx="3756013" cy="76151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178587" y="7331187"/>
            <a:ext cx="4821443" cy="35714"/>
            <a:chOff x="1178587" y="7331187"/>
            <a:chExt cx="4821443" cy="3571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78587" y="7331187"/>
              <a:ext cx="4821443" cy="35714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02972" y="7509668"/>
            <a:ext cx="4734929" cy="63703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162714" y="8243525"/>
            <a:ext cx="4821443" cy="35714"/>
            <a:chOff x="1162714" y="8243525"/>
            <a:chExt cx="4821443" cy="3571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2714" y="8243525"/>
              <a:ext cx="4821443" cy="35714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23506" y="8448049"/>
            <a:ext cx="3821500" cy="637033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4237137" y="4268252"/>
            <a:ext cx="1554665" cy="1554665"/>
            <a:chOff x="14237137" y="4268252"/>
            <a:chExt cx="1554665" cy="15546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37137" y="4268252"/>
              <a:ext cx="1554665" cy="155466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424763" y="5985639"/>
            <a:ext cx="2709776" cy="64752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321430" y="7276039"/>
            <a:ext cx="3150900" cy="66475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705639" y="3369624"/>
            <a:ext cx="1797256" cy="1797256"/>
            <a:chOff x="2705639" y="3369624"/>
            <a:chExt cx="1797256" cy="179725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05639" y="3369624"/>
              <a:ext cx="1797256" cy="1797256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885" y="3594972"/>
            <a:ext cx="2227945" cy="22279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410</Words>
  <Application>Microsoft Office PowerPoint</Application>
  <PresentationFormat>사용자 지정</PresentationFormat>
  <Paragraphs>49</Paragraphs>
  <Slides>18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조재희</cp:lastModifiedBy>
  <cp:revision>19</cp:revision>
  <dcterms:created xsi:type="dcterms:W3CDTF">2022-10-23T20:32:37Z</dcterms:created>
  <dcterms:modified xsi:type="dcterms:W3CDTF">2022-10-24T05:11:21Z</dcterms:modified>
</cp:coreProperties>
</file>