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jpg" ContentType="image/jpg"/>
  <Default Extension="png" ContentType="image/png"/>
  <Default Extension="gif" ContentType="image/gif"/>
  <Override PartName="/docProps/app.xml" ContentType="application/vnd.openxmlformats-officedocument.extended-properties+xml"/>
  <Override PartName="/ppt/theme/theme1.xml" ContentType="application/vnd.openxmlformats-officedocument.theme+xml"/>
  <Override PartName="/docProps/core.xml" ContentType="application/vnd.openxmlformats-package.core-properties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 type="screen4x3"/>
  <p:notesSz cx="10287000" cy="1828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3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presProps" Target="presProps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har char="•"/>
            </a:pPr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1/30/2017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66F1F-CE9B-4651-A6AA-CD717754106B}" type="datetimeFigureOut">
              <a:rPr lang="en-US" smtClean="0"/>
              <a:t>6/13/2013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1451-1387-4CA6-816F-3879F97B5CBC}" type="slidenum">
              <a:rPr lang="en-US" smtClean="0"/>
              <a:t>�#�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�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�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3" Type="http://schemas.openxmlformats.org/officeDocument/2006/relationships/image" Target="../media/image19.png"/><Relationship Id="rId14" Type="http://schemas.openxmlformats.org/officeDocument/2006/relationships/image" Target="../media/image20.png"/><Relationship Id="rId15" Type="http://schemas.openxmlformats.org/officeDocument/2006/relationships/image" Target="../media/image21.png"/><Relationship Id="rId16" Type="http://schemas.openxmlformats.org/officeDocument/2006/relationships/image" Target="../media/image22.png"/><Relationship Id="rId17" Type="http://schemas.openxmlformats.org/officeDocument/2006/relationships/image" Target="../media/image23.png"/><Relationship Id="rId18" Type="http://schemas.openxmlformats.org/officeDocument/2006/relationships/image" Target="../media/image24.png"/><Relationship Id="rId19" Type="http://schemas.openxmlformats.org/officeDocument/2006/relationships/image" Target="../media/image25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Relationship Id="rId11" Type="http://schemas.openxmlformats.org/officeDocument/2006/relationships/image" Target="../media/image35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0" Type="http://schemas.openxmlformats.org/officeDocument/2006/relationships/image" Target="../media/image44.png"/><Relationship Id="rId11" Type="http://schemas.openxmlformats.org/officeDocument/2006/relationships/image" Target="../media/image45.png"/><Relationship Id="rId12" Type="http://schemas.openxmlformats.org/officeDocument/2006/relationships/image" Target="../media/image46.png"/><Relationship Id="rId13" Type="http://schemas.openxmlformats.org/officeDocument/2006/relationships/image" Target="../media/image47.png"/><Relationship Id="rId14" Type="http://schemas.openxmlformats.org/officeDocument/2006/relationships/image" Target="../media/image48.png"/><Relationship Id="rId15" Type="http://schemas.openxmlformats.org/officeDocument/2006/relationships/image" Target="../media/image49.png"/><Relationship Id="rId16" Type="http://schemas.openxmlformats.org/officeDocument/2006/relationships/image" Target="../media/image50.png"/><Relationship Id="rId17" Type="http://schemas.openxmlformats.org/officeDocument/2006/relationships/image" Target="../media/image51.png"/><Relationship Id="rId18" Type="http://schemas.openxmlformats.org/officeDocument/2006/relationships/image" Target="../media/image52.png"/><Relationship Id="rId19" Type="http://schemas.openxmlformats.org/officeDocument/2006/relationships/image" Target="../media/image53.png"/><Relationship Id="rId20" Type="http://schemas.openxmlformats.org/officeDocument/2006/relationships/image" Target="../media/image54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png"/><Relationship Id="rId8" Type="http://schemas.openxmlformats.org/officeDocument/2006/relationships/image" Target="../media/image63.png"/><Relationship Id="rId9" Type="http://schemas.openxmlformats.org/officeDocument/2006/relationships/image" Target="../media/image64.png"/><Relationship Id="rId10" Type="http://schemas.openxmlformats.org/officeDocument/2006/relationships/image" Target="../media/image65.png"/><Relationship Id="rId11" Type="http://schemas.openxmlformats.org/officeDocument/2006/relationships/image" Target="../media/image66.png"/><Relationship Id="rId12" Type="http://schemas.openxmlformats.org/officeDocument/2006/relationships/image" Target="../media/image67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73.png"/><Relationship Id="rId8" Type="http://schemas.openxmlformats.org/officeDocument/2006/relationships/image" Target="../media/image74.png"/><Relationship Id="rId9" Type="http://schemas.openxmlformats.org/officeDocument/2006/relationships/image" Target="../media/image75.png"/><Relationship Id="rId10" Type="http://schemas.openxmlformats.org/officeDocument/2006/relationships/image" Target="../media/image76.png"/><Relationship Id="rId11" Type="http://schemas.openxmlformats.org/officeDocument/2006/relationships/image" Target="../media/image77.png"/><Relationship Id="rId12" Type="http://schemas.openxmlformats.org/officeDocument/2006/relationships/image" Target="../media/image78.png"/><Relationship Id="rId13" Type="http://schemas.openxmlformats.org/officeDocument/2006/relationships/image" Target="../media/image79.png"/><Relationship Id="rId14" Type="http://schemas.openxmlformats.org/officeDocument/2006/relationships/image" Target="../media/image80.png"/><Relationship Id="rId15" Type="http://schemas.openxmlformats.org/officeDocument/2006/relationships/image" Target="../media/image81.png"/><Relationship Id="rId16" Type="http://schemas.openxmlformats.org/officeDocument/2006/relationships/image" Target="../media/image82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5514" y="1054852"/>
            <a:ext cx="8813382" cy="2146020"/>
          </a:xfrm>
          <a:prstGeom prst="rect">
            <a:avLst/>
          </a:prstGeom>
        </p:spPr>
      </p:pic>
      <p:pic>
        <p:nvPicPr>
          <p:cNvPr id="6" name="Object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1225" y="8713925"/>
            <a:ext cx="4846785" cy="700661"/>
          </a:xfrm>
          <a:prstGeom prst="rect">
            <a:avLst/>
          </a:prstGeom>
        </p:spPr>
      </p:pic>
      <p:pic>
        <p:nvPicPr>
          <p:cNvPr id="7" name="Object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1225" y="8033514"/>
            <a:ext cx="3948280" cy="756823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10102426" y="0"/>
            <a:ext cx="8183288" cy="10285714"/>
            <a:chOff x="10102426" y="0"/>
            <a:chExt cx="8183288" cy="10285714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102426" y="0"/>
              <a:ext cx="8183288" cy="10285714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788367" y="3309358"/>
            <a:ext cx="6429200" cy="4124145"/>
            <a:chOff x="788367" y="3309358"/>
            <a:chExt cx="6429200" cy="4124145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88367" y="3309358"/>
              <a:ext cx="6429200" cy="4124145"/>
            </a:xfrm>
            <a:prstGeom prst="rect">
              <a:avLst/>
            </a:prstGeom>
          </p:spPr>
        </p:pic>
      </p:grpSp>
      <p:pic>
        <p:nvPicPr>
          <p:cNvPr id="14" name="Object 1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03278" y="7111849"/>
            <a:ext cx="3567004" cy="66207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9393" y="7633240"/>
            <a:ext cx="18913165" cy="2862859"/>
            <a:chOff x="-149393" y="7633240"/>
            <a:chExt cx="18913165" cy="286285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149393" y="7633240"/>
              <a:ext cx="18913165" cy="2862859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0529" y="489423"/>
            <a:ext cx="365826" cy="307798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9103" y="913499"/>
            <a:ext cx="5344589" cy="1294884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94040" y="2088715"/>
            <a:ext cx="2257082" cy="360378"/>
          </a:xfrm>
          <a:prstGeom prst="rect">
            <a:avLst/>
          </a:prstGeom>
        </p:spPr>
      </p:pic>
      <p:pic>
        <p:nvPicPr>
          <p:cNvPr id="11" name="Object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553498" y="1264707"/>
            <a:ext cx="762171" cy="584609"/>
          </a:xfrm>
          <a:prstGeom prst="rect">
            <a:avLst/>
          </a:prstGeom>
        </p:spPr>
      </p:pic>
      <p:pic>
        <p:nvPicPr>
          <p:cNvPr id="12" name="Object 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193150" y="942075"/>
            <a:ext cx="1293265" cy="1294884"/>
          </a:xfrm>
          <a:prstGeom prst="rect">
            <a:avLst/>
          </a:prstGeom>
        </p:spPr>
      </p:pic>
      <p:pic>
        <p:nvPicPr>
          <p:cNvPr id="13" name="Object 1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193151" y="2532433"/>
            <a:ext cx="1375931" cy="1294884"/>
          </a:xfrm>
          <a:prstGeom prst="rect">
            <a:avLst/>
          </a:prstGeom>
        </p:spPr>
      </p:pic>
      <p:pic>
        <p:nvPicPr>
          <p:cNvPr id="14" name="Object 1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193151" y="4349223"/>
            <a:ext cx="1385455" cy="1294884"/>
          </a:xfrm>
          <a:prstGeom prst="rect">
            <a:avLst/>
          </a:prstGeom>
        </p:spPr>
      </p:pic>
      <p:pic>
        <p:nvPicPr>
          <p:cNvPr id="15" name="Object 14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168834" y="6231174"/>
            <a:ext cx="1385455" cy="1294884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-149393" y="3128385"/>
            <a:ext cx="9660162" cy="6434144"/>
            <a:chOff x="-149393" y="3128385"/>
            <a:chExt cx="9660162" cy="6434144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-149393" y="3128385"/>
              <a:ext cx="9660162" cy="6434144"/>
            </a:xfrm>
            <a:prstGeom prst="rect">
              <a:avLst/>
            </a:prstGeom>
          </p:spPr>
        </p:pic>
      </p:grpSp>
      <p:pic>
        <p:nvPicPr>
          <p:cNvPr id="19" name="Object 18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2565334" y="1804153"/>
            <a:ext cx="2437415" cy="502339"/>
          </a:xfrm>
          <a:prstGeom prst="rect">
            <a:avLst/>
          </a:prstGeom>
        </p:spPr>
      </p:pic>
      <p:pic>
        <p:nvPicPr>
          <p:cNvPr id="20" name="Object 19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2553498" y="2858403"/>
            <a:ext cx="772056" cy="665466"/>
          </a:xfrm>
          <a:prstGeom prst="rect">
            <a:avLst/>
          </a:prstGeom>
        </p:spPr>
      </p:pic>
      <p:pic>
        <p:nvPicPr>
          <p:cNvPr id="21" name="Object 20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2565334" y="3397839"/>
            <a:ext cx="1513358" cy="502339"/>
          </a:xfrm>
          <a:prstGeom prst="rect">
            <a:avLst/>
          </a:prstGeom>
        </p:spPr>
      </p:pic>
      <p:pic>
        <p:nvPicPr>
          <p:cNvPr id="22" name="Object 21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2577814" y="4564494"/>
            <a:ext cx="781218" cy="584608"/>
          </a:xfrm>
          <a:prstGeom prst="rect">
            <a:avLst/>
          </a:prstGeom>
        </p:spPr>
      </p:pic>
      <p:pic>
        <p:nvPicPr>
          <p:cNvPr id="23" name="Object 22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2565334" y="5222115"/>
            <a:ext cx="2706625" cy="907406"/>
          </a:xfrm>
          <a:prstGeom prst="rect">
            <a:avLst/>
          </a:prstGeom>
        </p:spPr>
      </p:pic>
      <p:pic>
        <p:nvPicPr>
          <p:cNvPr id="24" name="Object 23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2553498" y="6295526"/>
            <a:ext cx="1372780" cy="575085"/>
          </a:xfrm>
          <a:prstGeom prst="rect">
            <a:avLst/>
          </a:prstGeom>
        </p:spPr>
      </p:pic>
      <p:pic>
        <p:nvPicPr>
          <p:cNvPr id="25" name="Object 24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2565334" y="6834963"/>
            <a:ext cx="2000701" cy="90740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9393" y="7562310"/>
            <a:ext cx="18913165" cy="6242359"/>
            <a:chOff x="-149393" y="7562310"/>
            <a:chExt cx="18913165" cy="624235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149393" y="7562310"/>
              <a:ext cx="18913165" cy="6242359"/>
            </a:xfrm>
            <a:prstGeom prst="rect">
              <a:avLst/>
            </a:prstGeom>
          </p:spPr>
        </p:pic>
      </p:grpSp>
      <p:pic>
        <p:nvPicPr>
          <p:cNvPr id="8" name="Object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0529" y="489423"/>
            <a:ext cx="365826" cy="307798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09402" y="1046825"/>
            <a:ext cx="3272477" cy="729763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5202" y="857925"/>
            <a:ext cx="1076143" cy="1080657"/>
          </a:xfrm>
          <a:prstGeom prst="rect">
            <a:avLst/>
          </a:prstGeom>
        </p:spPr>
      </p:pic>
      <p:pic>
        <p:nvPicPr>
          <p:cNvPr id="11" name="Object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779780" y="9423323"/>
            <a:ext cx="1854120" cy="456482"/>
          </a:xfrm>
          <a:prstGeom prst="rect">
            <a:avLst/>
          </a:prstGeom>
        </p:spPr>
      </p:pic>
      <p:pic>
        <p:nvPicPr>
          <p:cNvPr id="12" name="Object 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005580" y="2042285"/>
            <a:ext cx="9528079" cy="1711765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9142857" y="4426394"/>
            <a:ext cx="8367988" cy="4855377"/>
            <a:chOff x="9142857" y="4426394"/>
            <a:chExt cx="8367988" cy="4855377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142857" y="4426394"/>
              <a:ext cx="8367988" cy="4855377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595745" y="4426394"/>
            <a:ext cx="8000000" cy="4855377"/>
            <a:chOff x="595745" y="4426394"/>
            <a:chExt cx="8000000" cy="4855377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95745" y="4426394"/>
              <a:ext cx="8000000" cy="4855377"/>
            </a:xfrm>
            <a:prstGeom prst="rect">
              <a:avLst/>
            </a:prstGeom>
          </p:spPr>
        </p:pic>
      </p:grpSp>
      <p:pic>
        <p:nvPicPr>
          <p:cNvPr id="19" name="Object 18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75291" y="9511129"/>
            <a:ext cx="2821006" cy="89371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0529" y="489423"/>
            <a:ext cx="365826" cy="307798"/>
          </a:xfrm>
          <a:prstGeom prst="rect">
            <a:avLst/>
          </a:prstGeom>
        </p:spPr>
      </p:pic>
      <p:pic>
        <p:nvPicPr>
          <p:cNvPr id="6" name="Object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8150" y="1064012"/>
            <a:ext cx="1152962" cy="1080657"/>
          </a:xfrm>
          <a:prstGeom prst="rect">
            <a:avLst/>
          </a:prstGeom>
        </p:spPr>
      </p:pic>
      <p:pic>
        <p:nvPicPr>
          <p:cNvPr id="7" name="Object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87126" y="1272773"/>
            <a:ext cx="2989945" cy="877297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993071" y="5142857"/>
            <a:ext cx="7799494" cy="4281290"/>
            <a:chOff x="993071" y="5142857"/>
            <a:chExt cx="7799494" cy="4281290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93071" y="5142857"/>
              <a:ext cx="7799494" cy="4281290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62478" y="5252670"/>
            <a:ext cx="2493528" cy="1081280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0555520" y="5069909"/>
            <a:ext cx="5051251" cy="4256974"/>
            <a:chOff x="10555520" y="5069909"/>
            <a:chExt cx="5051251" cy="4256974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555520" y="5069909"/>
              <a:ext cx="5051251" cy="4256974"/>
            </a:xfrm>
            <a:prstGeom prst="rect">
              <a:avLst/>
            </a:prstGeom>
          </p:spPr>
        </p:pic>
      </p:grpSp>
      <p:pic>
        <p:nvPicPr>
          <p:cNvPr id="15" name="Object 1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178642" y="5264344"/>
            <a:ext cx="2292587" cy="1087282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10984991" y="6600293"/>
            <a:ext cx="2186270" cy="1366419"/>
            <a:chOff x="10984991" y="6600293"/>
            <a:chExt cx="2186270" cy="1366419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984991" y="6600293"/>
              <a:ext cx="2186270" cy="136641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295175" y="6254542"/>
            <a:ext cx="1499562" cy="2057919"/>
            <a:chOff x="1295175" y="6254542"/>
            <a:chExt cx="1499562" cy="2057919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295175" y="6254542"/>
              <a:ext cx="1499562" cy="2057919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2990165" y="6275521"/>
            <a:ext cx="1333824" cy="2015962"/>
            <a:chOff x="2990165" y="6275521"/>
            <a:chExt cx="1333824" cy="2015962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990165" y="6275521"/>
              <a:ext cx="1333824" cy="2015962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4536853" y="6253029"/>
            <a:ext cx="1822564" cy="2060946"/>
            <a:chOff x="4536853" y="6253029"/>
            <a:chExt cx="1822564" cy="2060946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536853" y="6253029"/>
              <a:ext cx="1822564" cy="2060946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6454097" y="6503028"/>
            <a:ext cx="1844250" cy="1844250"/>
            <a:chOff x="6454097" y="6503028"/>
            <a:chExt cx="1844250" cy="1844250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454097" y="6503028"/>
              <a:ext cx="1844250" cy="1844250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3448927" y="6168702"/>
            <a:ext cx="1902563" cy="2059388"/>
            <a:chOff x="13448927" y="6168702"/>
            <a:chExt cx="1902563" cy="2059388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448927" y="6168702"/>
              <a:ext cx="1902563" cy="2059388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7351906" y="536596"/>
            <a:ext cx="3407973" cy="3203615"/>
            <a:chOff x="7351906" y="536596"/>
            <a:chExt cx="3407973" cy="3203615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351906" y="536596"/>
              <a:ext cx="3407973" cy="3203615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8002689" y="1397594"/>
            <a:ext cx="2280337" cy="2280337"/>
            <a:chOff x="8002689" y="1397594"/>
            <a:chExt cx="2280337" cy="2280337"/>
          </a:xfrm>
        </p:grpSpPr>
        <p:pic>
          <p:nvPicPr>
            <p:cNvPr id="38" name="Object 37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002689" y="1397594"/>
              <a:ext cx="2280337" cy="2280337"/>
            </a:xfrm>
            <a:prstGeom prst="rect">
              <a:avLst/>
            </a:prstGeom>
          </p:spPr>
        </p:pic>
      </p:grpSp>
      <p:pic>
        <p:nvPicPr>
          <p:cNvPr id="40" name="Object 39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7966192" y="486145"/>
            <a:ext cx="1891052" cy="1356918"/>
          </a:xfrm>
          <a:prstGeom prst="rect">
            <a:avLst/>
          </a:prstGeom>
        </p:spPr>
      </p:pic>
      <p:grpSp>
        <p:nvGrpSpPr>
          <p:cNvPr id="1012" name="그룹 1012"/>
          <p:cNvGrpSpPr/>
          <p:nvPr/>
        </p:nvGrpSpPr>
        <p:grpSpPr>
          <a:xfrm>
            <a:off x="11273725" y="371421"/>
            <a:ext cx="4927848" cy="3499284"/>
            <a:chOff x="11273725" y="371421"/>
            <a:chExt cx="4927848" cy="3499284"/>
          </a:xfrm>
        </p:grpSpPr>
        <p:pic>
          <p:nvPicPr>
            <p:cNvPr id="42" name="Object 41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1273725" y="371421"/>
              <a:ext cx="4927848" cy="3499284"/>
            </a:xfrm>
            <a:prstGeom prst="rect">
              <a:avLst/>
            </a:prstGeom>
          </p:spPr>
        </p:pic>
      </p:grpSp>
      <p:pic>
        <p:nvPicPr>
          <p:cNvPr id="44" name="Object 43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11886294" y="688374"/>
            <a:ext cx="3427994" cy="793603"/>
          </a:xfrm>
          <a:prstGeom prst="rect">
            <a:avLst/>
          </a:prstGeom>
        </p:spPr>
      </p:pic>
      <p:grpSp>
        <p:nvGrpSpPr>
          <p:cNvPr id="1013" name="그룹 1013"/>
          <p:cNvGrpSpPr/>
          <p:nvPr/>
        </p:nvGrpSpPr>
        <p:grpSpPr>
          <a:xfrm>
            <a:off x="11698870" y="1348962"/>
            <a:ext cx="2038779" cy="2038779"/>
            <a:chOff x="11698870" y="1348962"/>
            <a:chExt cx="2038779" cy="2038779"/>
          </a:xfrm>
        </p:grpSpPr>
        <p:pic>
          <p:nvPicPr>
            <p:cNvPr id="46" name="Object 45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1698870" y="1348962"/>
              <a:ext cx="2038779" cy="2038779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13737649" y="1348962"/>
            <a:ext cx="2118533" cy="2038779"/>
            <a:chOff x="13737649" y="1348962"/>
            <a:chExt cx="2118533" cy="2038779"/>
          </a:xfrm>
        </p:grpSpPr>
        <p:pic>
          <p:nvPicPr>
            <p:cNvPr id="49" name="Object 48"/>
            <p:cNvPicPr>
              <a:picLocks noChangeAspect="1"/>
            </p:cNvPicPr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3737649" y="1348962"/>
              <a:ext cx="2118533" cy="203877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0529" y="489423"/>
            <a:ext cx="365826" cy="307798"/>
          </a:xfrm>
          <a:prstGeom prst="rect">
            <a:avLst/>
          </a:prstGeom>
        </p:spPr>
      </p:pic>
      <p:pic>
        <p:nvPicPr>
          <p:cNvPr id="6" name="Object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8150" y="1064012"/>
            <a:ext cx="1152962" cy="1080657"/>
          </a:xfrm>
          <a:prstGeom prst="rect">
            <a:avLst/>
          </a:prstGeom>
        </p:spPr>
      </p:pic>
      <p:pic>
        <p:nvPicPr>
          <p:cNvPr id="7" name="Object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68079" y="1209909"/>
            <a:ext cx="1488352" cy="1119286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2163314" y="3818255"/>
            <a:ext cx="493815" cy="493815"/>
            <a:chOff x="2163314" y="3818255"/>
            <a:chExt cx="493815" cy="493815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63314" y="3818255"/>
              <a:ext cx="493815" cy="493815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2163314" y="6768874"/>
            <a:ext cx="493815" cy="493815"/>
            <a:chOff x="2163314" y="6768874"/>
            <a:chExt cx="493815" cy="493815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63314" y="6768874"/>
              <a:ext cx="493815" cy="493815"/>
            </a:xfrm>
            <a:prstGeom prst="rect">
              <a:avLst/>
            </a:prstGeom>
          </p:spPr>
        </p:pic>
      </p:grpSp>
      <p:pic>
        <p:nvPicPr>
          <p:cNvPr id="14" name="Object 1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754496" y="3793496"/>
            <a:ext cx="4872949" cy="2254225"/>
          </a:xfrm>
          <a:prstGeom prst="rect">
            <a:avLst/>
          </a:prstGeom>
        </p:spPr>
      </p:pic>
      <p:pic>
        <p:nvPicPr>
          <p:cNvPr id="15" name="Object 1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817372" y="6734591"/>
            <a:ext cx="5797492" cy="3151349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9641337" y="326699"/>
            <a:ext cx="8218845" cy="4337633"/>
            <a:chOff x="9641337" y="326699"/>
            <a:chExt cx="8218845" cy="4337633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641337" y="326699"/>
              <a:ext cx="8218845" cy="4337633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9641337" y="4861252"/>
            <a:ext cx="4109422" cy="4173050"/>
            <a:chOff x="9641337" y="4861252"/>
            <a:chExt cx="4109422" cy="4173050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641337" y="4861252"/>
              <a:ext cx="4109422" cy="4173050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3750760" y="5142857"/>
            <a:ext cx="3973050" cy="3879637"/>
            <a:chOff x="13750760" y="5142857"/>
            <a:chExt cx="3973050" cy="3879637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750760" y="5142857"/>
              <a:ext cx="3973050" cy="387963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0529" y="489423"/>
            <a:ext cx="365826" cy="307798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-149393" y="7054674"/>
            <a:ext cx="18913165" cy="3485009"/>
            <a:chOff x="-149393" y="7054674"/>
            <a:chExt cx="18913165" cy="3485009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149393" y="7054674"/>
              <a:ext cx="18913165" cy="3485009"/>
            </a:xfrm>
            <a:prstGeom prst="rect">
              <a:avLst/>
            </a:prstGeom>
          </p:spPr>
        </p:pic>
      </p:grpSp>
      <p:pic>
        <p:nvPicPr>
          <p:cNvPr id="9" name="Object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8150" y="1064012"/>
            <a:ext cx="1162485" cy="1080656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69887" y="7781010"/>
            <a:ext cx="3765854" cy="893711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007978" y="4098234"/>
            <a:ext cx="5323148" cy="3514327"/>
            <a:chOff x="1007978" y="4098234"/>
            <a:chExt cx="5323148" cy="3514327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07978" y="4098234"/>
              <a:ext cx="5323148" cy="3514327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6511800" y="4098234"/>
            <a:ext cx="5323148" cy="3514327"/>
            <a:chOff x="6511800" y="4098234"/>
            <a:chExt cx="5323148" cy="3514327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511800" y="4098234"/>
              <a:ext cx="5323148" cy="3514327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2013328" y="4098234"/>
            <a:ext cx="5323148" cy="3514327"/>
            <a:chOff x="12013328" y="4098234"/>
            <a:chExt cx="5323148" cy="3514327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013328" y="4098234"/>
              <a:ext cx="5323148" cy="3514327"/>
            </a:xfrm>
            <a:prstGeom prst="rect">
              <a:avLst/>
            </a:prstGeom>
          </p:spPr>
        </p:pic>
      </p:grpSp>
      <p:pic>
        <p:nvPicPr>
          <p:cNvPr id="20" name="Object 1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156766" y="1290090"/>
            <a:ext cx="1801117" cy="720240"/>
          </a:xfrm>
          <a:prstGeom prst="rect">
            <a:avLst/>
          </a:prstGeom>
        </p:spPr>
      </p:pic>
      <p:pic>
        <p:nvPicPr>
          <p:cNvPr id="21" name="Object 2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179372" y="2099496"/>
            <a:ext cx="3583368" cy="956387"/>
          </a:xfrm>
          <a:prstGeom prst="rect">
            <a:avLst/>
          </a:prstGeom>
        </p:spPr>
      </p:pic>
      <p:pic>
        <p:nvPicPr>
          <p:cNvPr id="22" name="Object 21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03820" y="8673125"/>
            <a:ext cx="4274216" cy="731206"/>
          </a:xfrm>
          <a:prstGeom prst="rect">
            <a:avLst/>
          </a:prstGeom>
        </p:spPr>
      </p:pic>
      <p:pic>
        <p:nvPicPr>
          <p:cNvPr id="23" name="Object 22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544801" y="7781010"/>
            <a:ext cx="3448939" cy="893710"/>
          </a:xfrm>
          <a:prstGeom prst="rect">
            <a:avLst/>
          </a:prstGeom>
        </p:spPr>
      </p:pic>
      <p:pic>
        <p:nvPicPr>
          <p:cNvPr id="24" name="Object 23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589258" y="8673125"/>
            <a:ext cx="4381102" cy="771730"/>
          </a:xfrm>
          <a:prstGeom prst="rect">
            <a:avLst/>
          </a:prstGeom>
        </p:spPr>
      </p:pic>
      <p:pic>
        <p:nvPicPr>
          <p:cNvPr id="25" name="Object 24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2118477" y="7781010"/>
            <a:ext cx="3325530" cy="893711"/>
          </a:xfrm>
          <a:prstGeom prst="rect">
            <a:avLst/>
          </a:prstGeom>
        </p:spPr>
      </p:pic>
      <p:pic>
        <p:nvPicPr>
          <p:cNvPr id="26" name="Object 25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2124191" y="8673125"/>
            <a:ext cx="5149292" cy="109553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10285714"/>
            <a:chOff x="0" y="0"/>
            <a:chExt cx="18285714" cy="10285714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5714" cy="10285714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97119" y="2308395"/>
            <a:ext cx="10634734" cy="3415439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5031143" y="7808829"/>
            <a:ext cx="8223436" cy="861317"/>
            <a:chOff x="5031143" y="7808829"/>
            <a:chExt cx="8223436" cy="861317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93049" y="8232061"/>
              <a:ext cx="4843492" cy="446206"/>
            </a:xfrm>
            <a:prstGeom prst="rect">
              <a:avLst/>
            </a:prstGeom>
          </p:spPr>
        </p:pic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58641" y="7764365"/>
              <a:ext cx="4203702" cy="55509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</vt:vector>
  </TitlesOfParts>
  <Company>officegen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officegen</dc:creator>
  <cp:lastModifiedBy>officegen</cp:lastModifiedBy>
  <cp:revision>1</cp:revision>
  <dcterms:created xsi:type="dcterms:W3CDTF">2022-10-22T20:06:15Z</dcterms:created>
  <dcterms:modified xsi:type="dcterms:W3CDTF">2022-10-22T20:06:15Z</dcterms:modified>
</cp:coreProperties>
</file>