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5"/>
    <p:restoredTop sz="84226"/>
  </p:normalViewPr>
  <p:slideViewPr>
    <p:cSldViewPr>
      <p:cViewPr varScale="1">
        <p:scale>
          <a:sx n="66" d="100"/>
          <a:sy n="66" d="100"/>
        </p:scale>
        <p:origin x="10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A9C9E-24DF-DF4A-9091-B4268F6AB8EF}" type="datetimeFigureOut">
              <a:rPr kumimoji="1" lang="ko-KR" altLang="en-US" smtClean="0"/>
              <a:t>2022. 10. 24.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7254F-6672-4E49-BFC7-7A43860764B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624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안녕하십니까</a:t>
            </a:r>
            <a:r>
              <a:rPr lang="ko-KR" altLang="en-US" dirty="0">
                <a:effectLst/>
                <a:latin typeface="Helvetica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광명교육기술원에서</a:t>
            </a:r>
            <a:r>
              <a:rPr lang="ko-KR" altLang="en-US" dirty="0">
                <a:effectLst/>
                <a:latin typeface="Helvetica" pitchFamily="2" charset="0"/>
                <a:ea typeface="Apple SD Gothic Neo" panose="02000300000000000000" pitchFamily="2" charset="-127"/>
              </a:rPr>
              <a:t> </a:t>
            </a:r>
            <a:r>
              <a:rPr lang="en-US" altLang="ko-KR" dirty="0">
                <a:effectLst/>
                <a:latin typeface="Helvetica" pitchFamily="2" charset="0"/>
                <a:ea typeface="Apple SD Gothic Neo" panose="02000300000000000000" pitchFamily="2" charset="-127"/>
              </a:rPr>
              <a:t>8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개월간 인간 파파고와 경제 멘토로 활약한 교육생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이서경입니다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 프로젝트의 주제는 회계정보 기반의 재무분석과 기업대출 연계 서비스입니다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5594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광명융합교육기술원에서 배운 내용을 기반으로 프로젝트를 진행했습니다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0740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 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ERD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는 다음과 같습니다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017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 영상 시연하겠습니다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853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보완사항으로는 재무제표 중 자본변동표와 현금흐름표를 추가로 도출하고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기업대출 프로세스를 심화해서 구현하고 싶습니다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대학에 경제학과로 입학 후 심리학개론</a:t>
            </a:r>
            <a:r>
              <a:rPr kumimoji="1" lang="en-US" altLang="ko-KR" dirty="0"/>
              <a:t>, </a:t>
            </a:r>
            <a:r>
              <a:rPr kumimoji="1" lang="ko-KR" altLang="en-US" dirty="0"/>
              <a:t>법학개론 등 문과생으로서 들을 수 있는 모든 학부의 개론 수업을 들었습니다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그러나 그 중에서 올해 </a:t>
            </a:r>
            <a:r>
              <a:rPr kumimoji="1" lang="en-US" altLang="ko-KR" dirty="0"/>
              <a:t>3</a:t>
            </a:r>
            <a:r>
              <a:rPr kumimoji="1" lang="ko-KR" altLang="en-US" dirty="0"/>
              <a:t>월부터 교육원에서 들었던 개발 수업들 만큼 가슴을 뛰게 하는 수업은 없었습니다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개발을 하는 매 순간이 행복했으며 앞으로도 계속 금융 </a:t>
            </a:r>
            <a:r>
              <a:rPr kumimoji="1" lang="en-US" altLang="ko-KR" dirty="0"/>
              <a:t>IT </a:t>
            </a:r>
            <a:r>
              <a:rPr kumimoji="1" lang="ko-KR" altLang="en-US" dirty="0"/>
              <a:t>개발자로 성장해 나가고 싶습니다</a:t>
            </a:r>
            <a:r>
              <a:rPr kumimoji="1" lang="en-US" altLang="ko-KR" dirty="0"/>
              <a:t>. 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0102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 주제를 제안하게 된 배경은 대학에서 경제학을 전공하며 얻은 금융경제지식과 공인회계사 시험을 준비하며 얻은 회계지식을 녹여 금융이론에 기반한 실제 서비스를 구현해보고 싶었기 때문입니다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334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 서비스의 주요 손님은 회계 및 재무에 대한 전문지식이 없어도 재무제표를 도출하고 재무분석을 진행해 자신의 기업에 딱 맞는 재무전략을 세우고 싶은 사업가 입니다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7801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 서비스의 주요 기능은 재무제표 도출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재무분석 그리고 기업대출 신청 및 심사입니다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9188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첫쨰로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재무제표 도출 기능입니다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회계학을 모르더라도 기업의 거래내역을 회계정보로 저장할 수 있도록 입력폼을 설계하였습니다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가령 기업의 매출 발생 시 판매일자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금액 및 수량 등을 입력하면 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PROCEDURE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를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통해 거래 상황에 맞는 회계코드를 찾아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회계분개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데이터를 저장했습니다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또한 이용자가 어느 회계항목에 입력해야 할지 모르는 상황에 대비하여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회계 계정과목 검색 기능을 추가하였습니다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이렇게 입력된 매출 데이터를 기반으로 월별 판매 리포트도 제공합니다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3895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기업의 회계연도가 끝나면 재무제표를 도출할 수 있습니다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모든 계정과목의 합계와 잔액을 나타낸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합계잔액시산표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기업의 수익항목을 요약한 손익계산서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기업의 성적표인 재무상태표 순으로 도출됩니다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7100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도출된 재무제표를 기반으로 기업가는 재무분석과 기업가치 계산을 할 수 있습니다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각종 지표를 통해 내 기업의 안정성 및 수익성 상태를 확인하고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 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기업가치 계산기를 통해 내 기업의 성장수준 또한 확인할 수 있습니다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특히 유동성 지표를 기반으로 기업의 현금흐름 상황에 맞는 기업대출을 안내합니다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6546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대출 신청 시 사업자등록증을 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OCR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기술 로 읽어 신청 절차를 간소화했습니다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신청이 완료 된 후 관리자는 해당 기업에 대한 재무정보를 종합적으로 판단한 후 대출 승인 또는 거절을 할 수 있습니다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 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961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 모든 프로세스를 요약한 서비스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아키텍쳐는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다음과 같습니다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54F-6672-4E49-BFC7-7A43860764BE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8417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5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09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12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14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23.png"/><Relationship Id="rId3" Type="http://schemas.openxmlformats.org/officeDocument/2006/relationships/image" Target="../media/image115.png"/><Relationship Id="rId7" Type="http://schemas.openxmlformats.org/officeDocument/2006/relationships/image" Target="../media/image65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1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66.png"/><Relationship Id="rId10" Type="http://schemas.openxmlformats.org/officeDocument/2006/relationships/image" Target="../media/image135.png"/><Relationship Id="rId4" Type="http://schemas.openxmlformats.org/officeDocument/2006/relationships/image" Target="../media/image65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6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68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66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65.pn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3" Type="http://schemas.openxmlformats.org/officeDocument/2006/relationships/image" Target="../media/image65.png"/><Relationship Id="rId7" Type="http://schemas.openxmlformats.org/officeDocument/2006/relationships/image" Target="../media/image101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image" Target="../media/image103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0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952" y="652381"/>
            <a:ext cx="17123810" cy="8942857"/>
            <a:chOff x="580952" y="652381"/>
            <a:chExt cx="17123810" cy="89428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952" y="652381"/>
              <a:ext cx="17123810" cy="894285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4304" y="7900514"/>
            <a:ext cx="2904564" cy="46155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4636" y="3129836"/>
            <a:ext cx="9326292" cy="371535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2067" y="6764428"/>
            <a:ext cx="3280085" cy="62148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8114" y="2538143"/>
            <a:ext cx="5405914" cy="55435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709798" y="1218500"/>
            <a:ext cx="6589550" cy="7703998"/>
            <a:chOff x="10709798" y="1218500"/>
            <a:chExt cx="6589550" cy="770399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4606697" y="1944052"/>
              <a:ext cx="747927" cy="643217"/>
              <a:chOff x="14606697" y="1944052"/>
              <a:chExt cx="747927" cy="64321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606697" y="1944052"/>
                <a:ext cx="747927" cy="64321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6373168" y="4493960"/>
              <a:ext cx="472977" cy="406760"/>
              <a:chOff x="16373168" y="4493960"/>
              <a:chExt cx="472977" cy="406760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373168" y="4493960"/>
                <a:ext cx="472977" cy="40676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4450157" y="7661582"/>
              <a:ext cx="812959" cy="812959"/>
              <a:chOff x="14450157" y="7661582"/>
              <a:chExt cx="812959" cy="812959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480000">
                <a:off x="14450157" y="7661582"/>
                <a:ext cx="812959" cy="81295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1780292" y="3629997"/>
              <a:ext cx="958788" cy="958788"/>
              <a:chOff x="11780292" y="3629997"/>
              <a:chExt cx="958788" cy="958788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780292" y="3629997"/>
                <a:ext cx="958788" cy="95878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5870506" y="6206964"/>
              <a:ext cx="734414" cy="631596"/>
              <a:chOff x="15870506" y="6206964"/>
              <a:chExt cx="734414" cy="63159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900000">
                <a:off x="15870506" y="6206964"/>
                <a:ext cx="734414" cy="63159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0795513" y="3359141"/>
              <a:ext cx="1624651" cy="1324769"/>
              <a:chOff x="10795513" y="3359141"/>
              <a:chExt cx="1624651" cy="1324769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795513" y="3359141"/>
                <a:ext cx="1624651" cy="1324769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0709798" y="2136999"/>
              <a:ext cx="411840" cy="640248"/>
              <a:chOff x="10709798" y="2136999"/>
              <a:chExt cx="411840" cy="64024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709798" y="2136999"/>
                <a:ext cx="411840" cy="640248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1497713" y="1218500"/>
              <a:ext cx="1955079" cy="1538348"/>
              <a:chOff x="11497713" y="1218500"/>
              <a:chExt cx="1955079" cy="1538348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1497713" y="1218500"/>
                <a:ext cx="1955079" cy="1538348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960301" y="1218500"/>
              <a:ext cx="694014" cy="525840"/>
              <a:chOff x="13960301" y="1218500"/>
              <a:chExt cx="694014" cy="525840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960301" y="1218500"/>
                <a:ext cx="694014" cy="525840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1138943" y="5761260"/>
              <a:ext cx="641349" cy="641677"/>
              <a:chOff x="11138943" y="5761260"/>
              <a:chExt cx="641349" cy="641677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1138943" y="5761260"/>
                <a:ext cx="641349" cy="641677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2594263" y="4352471"/>
              <a:ext cx="1645049" cy="1705358"/>
              <a:chOff x="12594263" y="4352471"/>
              <a:chExt cx="1645049" cy="1705358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2594263" y="4352471"/>
                <a:ext cx="1645049" cy="1705358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3400566" y="2269090"/>
              <a:ext cx="1692885" cy="1360907"/>
              <a:chOff x="13400566" y="2269090"/>
              <a:chExt cx="1692885" cy="1360907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3400566" y="2269090"/>
                <a:ext cx="1692885" cy="1360907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1167514" y="7713053"/>
              <a:ext cx="660397" cy="875533"/>
              <a:chOff x="11167514" y="7713053"/>
              <a:chExt cx="660397" cy="875533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167514" y="7713053"/>
                <a:ext cx="660397" cy="875533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5503663" y="1600048"/>
              <a:ext cx="1308840" cy="1050827"/>
              <a:chOff x="15503663" y="1600048"/>
              <a:chExt cx="1308840" cy="1050827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5503663" y="1600048"/>
                <a:ext cx="1308840" cy="1050827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5528234" y="3207477"/>
              <a:ext cx="817816" cy="1166648"/>
              <a:chOff x="15528234" y="3207477"/>
              <a:chExt cx="817816" cy="1166648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-3660000">
                <a:off x="15528234" y="3207477"/>
                <a:ext cx="817816" cy="1166648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4973975" y="4705041"/>
              <a:ext cx="722397" cy="722397"/>
              <a:chOff x="14973975" y="4705041"/>
              <a:chExt cx="722397" cy="722397"/>
            </a:xfrm>
          </p:grpSpPr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973975" y="4705041"/>
                <a:ext cx="722397" cy="722397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3915364" y="5888553"/>
              <a:ext cx="1268426" cy="1268418"/>
              <a:chOff x="13915364" y="5888553"/>
              <a:chExt cx="1268426" cy="1268418"/>
            </a:xfrm>
          </p:grpSpPr>
          <p:pic>
            <p:nvPicPr>
              <p:cNvPr id="59" name="Object 58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3915364" y="5888553"/>
                <a:ext cx="1268426" cy="1268418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16884240" y="5369247"/>
              <a:ext cx="415108" cy="1061643"/>
              <a:chOff x="16884240" y="5369247"/>
              <a:chExt cx="415108" cy="1061643"/>
            </a:xfrm>
          </p:grpSpPr>
          <p:pic>
            <p:nvPicPr>
              <p:cNvPr id="62" name="Object 61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6884240" y="5369247"/>
                <a:ext cx="415108" cy="1061643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16559229" y="7437100"/>
              <a:ext cx="727973" cy="1485398"/>
              <a:chOff x="16559229" y="7437100"/>
              <a:chExt cx="727973" cy="1485398"/>
            </a:xfrm>
          </p:grpSpPr>
          <p:pic>
            <p:nvPicPr>
              <p:cNvPr id="65" name="Object 64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6559229" y="7437100"/>
                <a:ext cx="727973" cy="1485398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14771503" y="3638216"/>
              <a:ext cx="435438" cy="676933"/>
              <a:chOff x="14771503" y="3638216"/>
              <a:chExt cx="435438" cy="676933"/>
            </a:xfrm>
          </p:grpSpPr>
          <p:pic>
            <p:nvPicPr>
              <p:cNvPr id="68" name="Object 67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-600000">
                <a:off x="14771503" y="3638216"/>
                <a:ext cx="435438" cy="676933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14583817" y="7741448"/>
              <a:ext cx="1187569" cy="953463"/>
              <a:chOff x="14583817" y="7741448"/>
              <a:chExt cx="1187569" cy="953463"/>
            </a:xfrm>
          </p:grpSpPr>
          <p:pic>
            <p:nvPicPr>
              <p:cNvPr id="71" name="Object 70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 rot="5340000">
                <a:off x="14583817" y="7741448"/>
                <a:ext cx="1187569" cy="953463"/>
              </a:xfrm>
              <a:prstGeom prst="rect">
                <a:avLst/>
              </a:prstGeom>
            </p:spPr>
          </p:pic>
        </p:grpSp>
        <p:grpSp>
          <p:nvGrpSpPr>
            <p:cNvPr id="1024" name="그룹 1024"/>
            <p:cNvGrpSpPr/>
            <p:nvPr/>
          </p:nvGrpSpPr>
          <p:grpSpPr>
            <a:xfrm>
              <a:off x="11987850" y="6805142"/>
              <a:ext cx="1502460" cy="1207825"/>
              <a:chOff x="11987850" y="6805142"/>
              <a:chExt cx="1502460" cy="1207825"/>
            </a:xfrm>
          </p:grpSpPr>
          <p:pic>
            <p:nvPicPr>
              <p:cNvPr id="74" name="Object 73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 rot="-4260000">
                <a:off x="11987850" y="6805142"/>
                <a:ext cx="1502460" cy="120782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9793" y="1056574"/>
            <a:ext cx="5326905" cy="10945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11312" y="1276727"/>
            <a:ext cx="260561" cy="620053"/>
            <a:chOff x="1011312" y="1276727"/>
            <a:chExt cx="260561" cy="6200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12" y="1276727"/>
              <a:ext cx="260561" cy="62005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9411" y="2176987"/>
            <a:ext cx="7880234" cy="50538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942284" y="2616983"/>
            <a:ext cx="14401146" cy="7151254"/>
            <a:chOff x="1942284" y="2616983"/>
            <a:chExt cx="14401146" cy="715125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2284" y="2616983"/>
              <a:ext cx="14401146" cy="71512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1312" y="761330"/>
            <a:ext cx="7373224" cy="886750"/>
            <a:chOff x="1011312" y="761330"/>
            <a:chExt cx="7373224" cy="8867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793" y="666095"/>
              <a:ext cx="2622114" cy="12083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011312" y="886251"/>
              <a:ext cx="260561" cy="620053"/>
              <a:chOff x="1011312" y="886251"/>
              <a:chExt cx="260561" cy="62005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11312" y="886251"/>
                <a:ext cx="260561" cy="620053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4055153" y="1609986"/>
            <a:ext cx="10358109" cy="8037980"/>
            <a:chOff x="4055153" y="1609986"/>
            <a:chExt cx="10358109" cy="803798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5153" y="1609986"/>
              <a:ext cx="10358109" cy="80379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62005" y="-9524"/>
            <a:ext cx="19739050" cy="409768"/>
            <a:chOff x="-562005" y="-9524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62005" y="-9524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9793" y="1056574"/>
            <a:ext cx="3597476" cy="10945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11312" y="1276727"/>
            <a:ext cx="260561" cy="620053"/>
            <a:chOff x="1011312" y="1276727"/>
            <a:chExt cx="260561" cy="6200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12" y="1276727"/>
              <a:ext cx="260561" cy="6200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995011" y="-28571"/>
            <a:ext cx="11927328" cy="10312710"/>
            <a:chOff x="8995011" y="-28571"/>
            <a:chExt cx="11927328" cy="103127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011" y="-28571"/>
              <a:ext cx="11927328" cy="103127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309524" y="0"/>
            <a:ext cx="12815818" cy="10790476"/>
            <a:chOff x="8309524" y="0"/>
            <a:chExt cx="12815818" cy="10790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9524" y="0"/>
              <a:ext cx="12815818" cy="1079047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8278" y="1022478"/>
            <a:ext cx="4924984" cy="76729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60181" y="1174858"/>
            <a:ext cx="200000" cy="475936"/>
            <a:chOff x="1260181" y="1174858"/>
            <a:chExt cx="200000" cy="47593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0181" y="1174858"/>
              <a:ext cx="200000" cy="47593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03849" y="6659963"/>
            <a:ext cx="8387129" cy="244358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8135" y="2358820"/>
            <a:ext cx="2721366" cy="60695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86917" y="2503825"/>
            <a:ext cx="314416" cy="314416"/>
            <a:chOff x="1186917" y="2503825"/>
            <a:chExt cx="314416" cy="31441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6917" y="2503825"/>
              <a:ext cx="314416" cy="31441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8132" y="5854893"/>
            <a:ext cx="1096747" cy="60339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86917" y="5999898"/>
            <a:ext cx="314416" cy="314416"/>
            <a:chOff x="1186917" y="5999898"/>
            <a:chExt cx="314416" cy="31441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6917" y="5999898"/>
              <a:ext cx="314416" cy="31441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751467" y="3193004"/>
            <a:ext cx="6626711" cy="1949853"/>
            <a:chOff x="1751467" y="3193004"/>
            <a:chExt cx="6626711" cy="1949853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751467" y="3193004"/>
              <a:ext cx="1949853" cy="1949853"/>
              <a:chOff x="1751467" y="3193004"/>
              <a:chExt cx="1949853" cy="1949853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1751467" y="3193004"/>
                <a:ext cx="1949853" cy="1949853"/>
                <a:chOff x="1751467" y="3193004"/>
                <a:chExt cx="1949853" cy="1949853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751467" y="3193004"/>
                  <a:ext cx="1949853" cy="1949853"/>
                </a:xfrm>
                <a:prstGeom prst="rect">
                  <a:avLst/>
                </a:prstGeom>
              </p:spPr>
            </p:pic>
          </p:grpSp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23820" y="3571125"/>
                <a:ext cx="1338701" cy="1195520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064541" y="3193004"/>
              <a:ext cx="1949853" cy="1949853"/>
              <a:chOff x="4064541" y="3193004"/>
              <a:chExt cx="1949853" cy="1949853"/>
            </a:xfrm>
          </p:grpSpPr>
          <p:grpSp>
            <p:nvGrpSpPr>
              <p:cNvPr id="1012" name="그룹 1012"/>
              <p:cNvGrpSpPr/>
              <p:nvPr/>
            </p:nvGrpSpPr>
            <p:grpSpPr>
              <a:xfrm>
                <a:off x="4064541" y="3193004"/>
                <a:ext cx="1949853" cy="1949853"/>
                <a:chOff x="4064541" y="3193004"/>
                <a:chExt cx="1949853" cy="1949853"/>
              </a:xfrm>
            </p:grpSpPr>
            <p:pic>
              <p:nvPicPr>
                <p:cNvPr id="36" name="Object 35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064541" y="3193004"/>
                  <a:ext cx="1949853" cy="1949853"/>
                </a:xfrm>
                <a:prstGeom prst="rect">
                  <a:avLst/>
                </a:prstGeom>
              </p:spPr>
            </p:pic>
          </p:grpSp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61572" y="3571117"/>
                <a:ext cx="1346472" cy="1195530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6428324" y="3193004"/>
              <a:ext cx="1949853" cy="1949853"/>
              <a:chOff x="6428324" y="3193004"/>
              <a:chExt cx="1949853" cy="1949853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428324" y="3193004"/>
                <a:ext cx="1949853" cy="1949853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7801" y="3571125"/>
              <a:ext cx="1611530" cy="1195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4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5897672"/>
            <a:ext cx="18997701" cy="5936782"/>
            <a:chOff x="0" y="5897672"/>
            <a:chExt cx="18997701" cy="59367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97672"/>
              <a:ext cx="18997701" cy="59367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98592" y="1127321"/>
            <a:ext cx="15087122" cy="19171"/>
            <a:chOff x="2398592" y="1127321"/>
            <a:chExt cx="15087122" cy="191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8592" y="1127321"/>
              <a:ext cx="15087122" cy="191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9553" y="3442585"/>
            <a:ext cx="8726956" cy="28068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278" y="1040992"/>
            <a:ext cx="1764785" cy="76789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60181" y="1174858"/>
            <a:ext cx="200000" cy="475936"/>
            <a:chOff x="1260181" y="1174858"/>
            <a:chExt cx="200000" cy="47593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181" y="1174858"/>
              <a:ext cx="200000" cy="47593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8277" y="1854860"/>
            <a:ext cx="14217796" cy="8772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83771" y="3197395"/>
            <a:ext cx="13918173" cy="5683984"/>
            <a:chOff x="2183771" y="3197395"/>
            <a:chExt cx="13918173" cy="568398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183771" y="3290466"/>
              <a:ext cx="3400471" cy="5471868"/>
              <a:chOff x="2183771" y="3290466"/>
              <a:chExt cx="3400471" cy="5471868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26629" y="7029044"/>
                <a:ext cx="3305490" cy="1793137"/>
              </a:xfrm>
              <a:prstGeom prst="rect">
                <a:avLst/>
              </a:prstGeom>
            </p:spPr>
          </p:pic>
          <p:grpSp>
            <p:nvGrpSpPr>
              <p:cNvPr id="1006" name="그룹 1006"/>
              <p:cNvGrpSpPr/>
              <p:nvPr/>
            </p:nvGrpSpPr>
            <p:grpSpPr>
              <a:xfrm>
                <a:off x="2355530" y="3290466"/>
                <a:ext cx="3056952" cy="3056952"/>
                <a:chOff x="2355530" y="3290466"/>
                <a:chExt cx="3056952" cy="3056952"/>
              </a:xfrm>
            </p:grpSpPr>
            <p:grpSp>
              <p:nvGrpSpPr>
                <p:cNvPr id="1007" name="그룹 1007"/>
                <p:cNvGrpSpPr/>
                <p:nvPr/>
              </p:nvGrpSpPr>
              <p:grpSpPr>
                <a:xfrm>
                  <a:off x="2355530" y="3290466"/>
                  <a:ext cx="3056952" cy="3056952"/>
                  <a:chOff x="2355530" y="3290466"/>
                  <a:chExt cx="3056952" cy="3056952"/>
                </a:xfrm>
              </p:grpSpPr>
              <p:pic>
                <p:nvPicPr>
                  <p:cNvPr id="18" name="Object 17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2355530" y="3290466"/>
                    <a:ext cx="3056952" cy="305695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08" name="그룹 1008"/>
                <p:cNvGrpSpPr/>
                <p:nvPr/>
              </p:nvGrpSpPr>
              <p:grpSpPr>
                <a:xfrm>
                  <a:off x="2652624" y="3587560"/>
                  <a:ext cx="2462765" cy="2462765"/>
                  <a:chOff x="2652624" y="3587560"/>
                  <a:chExt cx="2462765" cy="2462765"/>
                </a:xfrm>
              </p:grpSpPr>
              <p:pic>
                <p:nvPicPr>
                  <p:cNvPr id="21" name="Object 20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2652624" y="3587560"/>
                    <a:ext cx="2462765" cy="2462765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09" name="그룹 1009"/>
            <p:cNvGrpSpPr/>
            <p:nvPr/>
          </p:nvGrpSpPr>
          <p:grpSpPr>
            <a:xfrm>
              <a:off x="7442622" y="3197395"/>
              <a:ext cx="3400471" cy="5683984"/>
              <a:chOff x="7442622" y="3197395"/>
              <a:chExt cx="3400471" cy="56839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385480" y="7029044"/>
                <a:ext cx="2939299" cy="1793918"/>
              </a:xfrm>
              <a:prstGeom prst="rect">
                <a:avLst/>
              </a:prstGeom>
            </p:spPr>
          </p:pic>
          <p:grpSp>
            <p:nvGrpSpPr>
              <p:cNvPr id="1010" name="그룹 1010"/>
              <p:cNvGrpSpPr/>
              <p:nvPr/>
            </p:nvGrpSpPr>
            <p:grpSpPr>
              <a:xfrm>
                <a:off x="7521310" y="3197395"/>
                <a:ext cx="3243095" cy="3243095"/>
                <a:chOff x="7521310" y="3197395"/>
                <a:chExt cx="3243095" cy="3243095"/>
              </a:xfrm>
            </p:grpSpPr>
            <p:grpSp>
              <p:nvGrpSpPr>
                <p:cNvPr id="1011" name="그룹 1011"/>
                <p:cNvGrpSpPr/>
                <p:nvPr/>
              </p:nvGrpSpPr>
              <p:grpSpPr>
                <a:xfrm>
                  <a:off x="7521310" y="3197395"/>
                  <a:ext cx="3243095" cy="3243095"/>
                  <a:chOff x="7521310" y="3197395"/>
                  <a:chExt cx="3243095" cy="3243095"/>
                </a:xfrm>
              </p:grpSpPr>
              <p:pic>
                <p:nvPicPr>
                  <p:cNvPr id="29" name="Object 28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7521310" y="3197395"/>
                    <a:ext cx="3243095" cy="324309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2" name="그룹 1012"/>
                <p:cNvGrpSpPr/>
                <p:nvPr/>
              </p:nvGrpSpPr>
              <p:grpSpPr>
                <a:xfrm>
                  <a:off x="7600000" y="4560514"/>
                  <a:ext cx="3085714" cy="516857"/>
                  <a:chOff x="7600000" y="4560514"/>
                  <a:chExt cx="3085714" cy="516857"/>
                </a:xfrm>
              </p:grpSpPr>
              <p:pic>
                <p:nvPicPr>
                  <p:cNvPr id="32" name="Object 31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7600000" y="4560514"/>
                    <a:ext cx="3085714" cy="51685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13" name="그룹 1013"/>
            <p:cNvGrpSpPr/>
            <p:nvPr/>
          </p:nvGrpSpPr>
          <p:grpSpPr>
            <a:xfrm>
              <a:off x="12701473" y="3290466"/>
              <a:ext cx="3400471" cy="5471868"/>
              <a:chOff x="12701473" y="3290466"/>
              <a:chExt cx="3400471" cy="5471868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644331" y="7029044"/>
                <a:ext cx="3338747" cy="1793137"/>
              </a:xfrm>
              <a:prstGeom prst="rect">
                <a:avLst/>
              </a:prstGeom>
            </p:spPr>
          </p:pic>
          <p:grpSp>
            <p:nvGrpSpPr>
              <p:cNvPr id="1014" name="그룹 1014"/>
              <p:cNvGrpSpPr/>
              <p:nvPr/>
            </p:nvGrpSpPr>
            <p:grpSpPr>
              <a:xfrm>
                <a:off x="12873232" y="3290466"/>
                <a:ext cx="3056952" cy="3056952"/>
                <a:chOff x="12873232" y="3290466"/>
                <a:chExt cx="3056952" cy="3056952"/>
              </a:xfrm>
            </p:grpSpPr>
            <p:grpSp>
              <p:nvGrpSpPr>
                <p:cNvPr id="1015" name="그룹 1015"/>
                <p:cNvGrpSpPr/>
                <p:nvPr/>
              </p:nvGrpSpPr>
              <p:grpSpPr>
                <a:xfrm>
                  <a:off x="12873232" y="3290466"/>
                  <a:ext cx="3056952" cy="3056952"/>
                  <a:chOff x="12873232" y="3290466"/>
                  <a:chExt cx="3056952" cy="3056952"/>
                </a:xfrm>
              </p:grpSpPr>
              <p:pic>
                <p:nvPicPr>
                  <p:cNvPr id="40" name="Object 39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2873232" y="3290466"/>
                    <a:ext cx="3056952" cy="305695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6" name="그룹 1016"/>
                <p:cNvGrpSpPr/>
                <p:nvPr/>
              </p:nvGrpSpPr>
              <p:grpSpPr>
                <a:xfrm>
                  <a:off x="13145811" y="4535600"/>
                  <a:ext cx="2511794" cy="566685"/>
                  <a:chOff x="13145811" y="4535600"/>
                  <a:chExt cx="2511794" cy="566685"/>
                </a:xfrm>
              </p:grpSpPr>
              <p:pic>
                <p:nvPicPr>
                  <p:cNvPr id="43" name="Object 42"/>
                  <p:cNvPicPr>
                    <a:picLocks noChangeAspect="1"/>
                  </p:cNvPicPr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13145811" y="4535600"/>
                    <a:ext cx="2511794" cy="566685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60181" y="1107657"/>
            <a:ext cx="12259046" cy="623293"/>
            <a:chOff x="1260181" y="1107657"/>
            <a:chExt cx="12259046" cy="623293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260181" y="1174858"/>
              <a:ext cx="200000" cy="475936"/>
              <a:chOff x="1260181" y="1174858"/>
              <a:chExt cx="200000" cy="475936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60181" y="1174858"/>
                <a:ext cx="200000" cy="475936"/>
              </a:xfrm>
              <a:prstGeom prst="rect">
                <a:avLst/>
              </a:prstGeom>
            </p:spPr>
          </p:pic>
        </p:grpSp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278" y="1040992"/>
              <a:ext cx="3828861" cy="7688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783583" y="3972713"/>
            <a:ext cx="8718548" cy="5047619"/>
            <a:chOff x="4783583" y="3972713"/>
            <a:chExt cx="8718548" cy="5047619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4783583" y="3972713"/>
              <a:ext cx="4441755" cy="5047449"/>
              <a:chOff x="4783583" y="3972713"/>
              <a:chExt cx="4441755" cy="504744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83583" y="3972713"/>
                <a:ext cx="4441755" cy="5047449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9464036" y="3972713"/>
              <a:ext cx="4030834" cy="2897162"/>
              <a:chOff x="9464036" y="3972713"/>
              <a:chExt cx="4030834" cy="2897162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464036" y="3972713"/>
                <a:ext cx="4030834" cy="2897162"/>
              </a:xfrm>
              <a:prstGeom prst="rect">
                <a:avLst/>
              </a:prstGeom>
            </p:spPr>
          </p:pic>
        </p:grpSp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8938" y="2113758"/>
            <a:ext cx="14038609" cy="863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1769" y="-92517"/>
            <a:ext cx="9765201" cy="10546939"/>
            <a:chOff x="21769" y="-92517"/>
            <a:chExt cx="9765201" cy="105469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69" y="-92517"/>
              <a:ext cx="9765201" cy="105469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7143" y="1162993"/>
            <a:ext cx="9238095" cy="8380906"/>
            <a:chOff x="857143" y="1162993"/>
            <a:chExt cx="9238095" cy="83809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143" y="1162993"/>
              <a:ext cx="9238095" cy="838090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7594" y="2040584"/>
            <a:ext cx="6507045" cy="143397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734" y="3550060"/>
            <a:ext cx="5866786" cy="52580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949951" y="4345691"/>
            <a:ext cx="2943114" cy="2943114"/>
            <a:chOff x="13949951" y="4345691"/>
            <a:chExt cx="2943114" cy="294311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9951" y="4345691"/>
              <a:ext cx="2943114" cy="2943114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322898" y="5014669"/>
            <a:ext cx="2137075" cy="162550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99438" y="5509073"/>
            <a:ext cx="685199" cy="53319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29519" y="5509073"/>
            <a:ext cx="690780" cy="55178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46011" y="5509073"/>
            <a:ext cx="690780" cy="55178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924743" y="4653781"/>
            <a:ext cx="3626623" cy="3397414"/>
            <a:chOff x="1924743" y="4653781"/>
            <a:chExt cx="3626623" cy="3397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2839" y="7199153"/>
              <a:ext cx="3532024" cy="910843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2574588" y="4653781"/>
              <a:ext cx="2326933" cy="2326933"/>
              <a:chOff x="2574588" y="4653781"/>
              <a:chExt cx="2326933" cy="2326933"/>
            </a:xfrm>
          </p:grpSpPr>
          <p:grpSp>
            <p:nvGrpSpPr>
              <p:cNvPr id="1006" name="그룹 1006"/>
              <p:cNvGrpSpPr/>
              <p:nvPr/>
            </p:nvGrpSpPr>
            <p:grpSpPr>
              <a:xfrm>
                <a:off x="2574588" y="4653781"/>
                <a:ext cx="2326933" cy="2326933"/>
                <a:chOff x="2574588" y="4653781"/>
                <a:chExt cx="2326933" cy="2326933"/>
              </a:xfrm>
            </p:grpSpPr>
            <p:pic>
              <p:nvPicPr>
                <p:cNvPr id="21" name="Object 20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2574588" y="4653781"/>
                  <a:ext cx="2326933" cy="2326933"/>
                </a:xfrm>
                <a:prstGeom prst="rect">
                  <a:avLst/>
                </a:prstGeom>
              </p:spPr>
            </p:pic>
          </p:grpSp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01437" y="5526939"/>
                <a:ext cx="1701347" cy="1058195"/>
              </a:xfrm>
              <a:prstGeom prst="rect">
                <a:avLst/>
              </a:prstGeom>
            </p:spPr>
          </p:pic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720325" y="5082349"/>
                <a:ext cx="1228803" cy="391508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5989752" y="4652301"/>
            <a:ext cx="3578110" cy="3398894"/>
            <a:chOff x="5989752" y="4652301"/>
            <a:chExt cx="3578110" cy="339889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47849" y="7199153"/>
              <a:ext cx="3738062" cy="899396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6612961" y="4652301"/>
              <a:ext cx="2331685" cy="2331685"/>
              <a:chOff x="6612961" y="4652301"/>
              <a:chExt cx="2331685" cy="2331685"/>
            </a:xfrm>
          </p:grpSpPr>
          <p:grpSp>
            <p:nvGrpSpPr>
              <p:cNvPr id="1009" name="그룹 1009"/>
              <p:cNvGrpSpPr/>
              <p:nvPr/>
            </p:nvGrpSpPr>
            <p:grpSpPr>
              <a:xfrm>
                <a:off x="6612961" y="4652301"/>
                <a:ext cx="2331685" cy="2331685"/>
                <a:chOff x="6612961" y="4652301"/>
                <a:chExt cx="2331685" cy="2331685"/>
              </a:xfrm>
            </p:grpSpPr>
            <p:pic>
              <p:nvPicPr>
                <p:cNvPr id="31" name="Object 30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6612961" y="4652301"/>
                  <a:ext cx="2331685" cy="2331685"/>
                </a:xfrm>
                <a:prstGeom prst="rect">
                  <a:avLst/>
                </a:prstGeom>
              </p:spPr>
            </p:pic>
          </p:grpSp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742186" y="5526939"/>
                <a:ext cx="1507452" cy="1058195"/>
              </a:xfrm>
              <a:prstGeom prst="rect">
                <a:avLst/>
              </a:prstGeom>
            </p:spPr>
          </p:pic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761074" y="5082349"/>
                <a:ext cx="1269622" cy="391508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10006286" y="4595834"/>
            <a:ext cx="2997659" cy="3455362"/>
            <a:chOff x="10006286" y="4595834"/>
            <a:chExt cx="2997659" cy="3455362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10340124" y="4595834"/>
              <a:ext cx="2329893" cy="2329893"/>
              <a:chOff x="10340124" y="4595834"/>
              <a:chExt cx="2329893" cy="2329893"/>
            </a:xfrm>
          </p:grpSpPr>
          <p:grpSp>
            <p:nvGrpSpPr>
              <p:cNvPr id="1012" name="그룹 1012"/>
              <p:cNvGrpSpPr/>
              <p:nvPr/>
            </p:nvGrpSpPr>
            <p:grpSpPr>
              <a:xfrm>
                <a:off x="10340124" y="4595834"/>
                <a:ext cx="2329893" cy="2329893"/>
                <a:chOff x="10340124" y="4595834"/>
                <a:chExt cx="2329893" cy="2329893"/>
              </a:xfrm>
            </p:grpSpPr>
            <p:pic>
              <p:nvPicPr>
                <p:cNvPr id="40" name="Object 39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10340124" y="4595834"/>
                  <a:ext cx="2329893" cy="2329893"/>
                </a:xfrm>
                <a:prstGeom prst="rect">
                  <a:avLst/>
                </a:prstGeom>
              </p:spPr>
            </p:pic>
          </p:grpSp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0468453" y="5526939"/>
                <a:ext cx="1532338" cy="1058204"/>
              </a:xfrm>
              <a:prstGeom prst="rect">
                <a:avLst/>
              </a:prstGeom>
            </p:spPr>
          </p:pic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0487341" y="5082349"/>
                <a:ext cx="1270108" cy="391508"/>
              </a:xfrm>
              <a:prstGeom prst="rect">
                <a:avLst/>
              </a:prstGeom>
            </p:spPr>
          </p:pic>
        </p:grpSp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64382" y="7199153"/>
              <a:ext cx="3057462" cy="910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91906" y="0"/>
            <a:ext cx="8393808" cy="10546939"/>
            <a:chOff x="9891906" y="0"/>
            <a:chExt cx="8393808" cy="105469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1906" y="0"/>
              <a:ext cx="8393808" cy="105469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46352" y="1162993"/>
            <a:ext cx="8382174" cy="8380906"/>
            <a:chOff x="9046352" y="1162993"/>
            <a:chExt cx="8382174" cy="83809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352" y="1162993"/>
              <a:ext cx="8382174" cy="838090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917" y="1731508"/>
            <a:ext cx="4242816" cy="165917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3915" y="3238806"/>
            <a:ext cx="5216834" cy="5343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7358" y="4719643"/>
            <a:ext cx="9585512" cy="261876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EB8E285-2346-CEFC-3FA3-393E9962B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4141026"/>
            <a:ext cx="5402873" cy="5402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92974"/>
            <a:ext cx="5004529" cy="8397502"/>
            <a:chOff x="0" y="992974"/>
            <a:chExt cx="5004529" cy="83975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2974"/>
              <a:ext cx="5004529" cy="83975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176" y="2956326"/>
            <a:ext cx="4070015" cy="542770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891" y="1719073"/>
            <a:ext cx="2865983" cy="83578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0269" y="2023643"/>
            <a:ext cx="7039697" cy="9899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145981" y="3886816"/>
            <a:ext cx="10404868" cy="3702503"/>
            <a:chOff x="6145981" y="3886816"/>
            <a:chExt cx="10404868" cy="370250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6145981" y="3886816"/>
              <a:ext cx="3702503" cy="3702503"/>
              <a:chOff x="6145981" y="3886816"/>
              <a:chExt cx="3702503" cy="370250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145981" y="3886816"/>
                <a:ext cx="3702503" cy="370250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9497163" y="3886816"/>
              <a:ext cx="3702503" cy="3702503"/>
              <a:chOff x="9497163" y="3886816"/>
              <a:chExt cx="3702503" cy="370250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497163" y="3886816"/>
                <a:ext cx="3702503" cy="370250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848346" y="3886816"/>
              <a:ext cx="3702503" cy="3702503"/>
              <a:chOff x="12848346" y="3886816"/>
              <a:chExt cx="3702503" cy="3702503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848346" y="3886816"/>
                <a:ext cx="3702503" cy="3702503"/>
              </a:xfrm>
              <a:prstGeom prst="rect">
                <a:avLst/>
              </a:prstGeom>
            </p:spPr>
          </p:pic>
        </p:grpSp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7158" y="5095570"/>
            <a:ext cx="2860923" cy="160344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82305" y="5453981"/>
            <a:ext cx="2907066" cy="87558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75078" y="5453981"/>
            <a:ext cx="2829733" cy="87606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8554" y="4530465"/>
            <a:ext cx="1726804" cy="63604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56474" y="4530465"/>
            <a:ext cx="1726804" cy="63604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711162" y="4579032"/>
            <a:ext cx="1713109" cy="5175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9793" y="1056574"/>
            <a:ext cx="8212333" cy="10945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11312" y="1276727"/>
            <a:ext cx="260561" cy="620053"/>
            <a:chOff x="1011312" y="1276727"/>
            <a:chExt cx="260561" cy="6200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12" y="1276727"/>
              <a:ext cx="260561" cy="6200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1312" y="2672571"/>
            <a:ext cx="16837805" cy="3044348"/>
            <a:chOff x="1011312" y="2672571"/>
            <a:chExt cx="16837805" cy="304434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087" y="2605906"/>
              <a:ext cx="11302546" cy="757927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011312" y="2788546"/>
              <a:ext cx="390257" cy="390257"/>
              <a:chOff x="1011312" y="2788546"/>
              <a:chExt cx="390257" cy="390257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11312" y="2788546"/>
                <a:ext cx="390257" cy="390257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7611" y="3385087"/>
              <a:ext cx="15754375" cy="1864128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7135" y="5224868"/>
              <a:ext cx="9449900" cy="53887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11312" y="6270634"/>
            <a:ext cx="12139014" cy="1269670"/>
            <a:chOff x="1011312" y="6270634"/>
            <a:chExt cx="12139014" cy="126967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4151" y="6949843"/>
              <a:ext cx="11406470" cy="646642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0818" y="6203969"/>
              <a:ext cx="4359412" cy="757317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1011312" y="6414386"/>
              <a:ext cx="390257" cy="390257"/>
              <a:chOff x="1011312" y="6414386"/>
              <a:chExt cx="390257" cy="390257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11312" y="6414386"/>
                <a:ext cx="390257" cy="39025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011312" y="8094019"/>
            <a:ext cx="12139016" cy="1269672"/>
            <a:chOff x="1011312" y="8094019"/>
            <a:chExt cx="12139016" cy="126967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4154" y="8773230"/>
              <a:ext cx="5116451" cy="646642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821" y="8027354"/>
              <a:ext cx="3119403" cy="757927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011312" y="8237769"/>
              <a:ext cx="390257" cy="390257"/>
              <a:chOff x="1011312" y="8237769"/>
              <a:chExt cx="390257" cy="390257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11312" y="8237769"/>
                <a:ext cx="390257" cy="39025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1312" y="1276727"/>
            <a:ext cx="260561" cy="620053"/>
            <a:chOff x="1011312" y="1276727"/>
            <a:chExt cx="260561" cy="62005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312" y="1276727"/>
              <a:ext cx="260561" cy="62005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9793" y="1051974"/>
            <a:ext cx="7088952" cy="109782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7982" y="2458992"/>
            <a:ext cx="10565766" cy="60353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17441" y="3912838"/>
            <a:ext cx="16050832" cy="4432889"/>
            <a:chOff x="1117441" y="3912838"/>
            <a:chExt cx="16050832" cy="4432889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570686" y="5870032"/>
              <a:ext cx="14502349" cy="480407"/>
              <a:chOff x="2570686" y="5870032"/>
              <a:chExt cx="14502349" cy="480407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70686" y="5870032"/>
                <a:ext cx="14502349" cy="48040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117441" y="3912838"/>
              <a:ext cx="16050832" cy="4432889"/>
              <a:chOff x="1117441" y="3912838"/>
              <a:chExt cx="16050832" cy="4432889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968718" y="5902889"/>
                <a:ext cx="374657" cy="436762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999878" y="5902889"/>
                <a:ext cx="374657" cy="436762"/>
              </a:xfrm>
              <a:prstGeom prst="rect">
                <a:avLst/>
              </a:prstGeom>
            </p:spPr>
          </p:pic>
          <p:grpSp>
            <p:nvGrpSpPr>
              <p:cNvPr id="1007" name="그룹 1007"/>
              <p:cNvGrpSpPr/>
              <p:nvPr/>
            </p:nvGrpSpPr>
            <p:grpSpPr>
              <a:xfrm>
                <a:off x="1117441" y="3912838"/>
                <a:ext cx="3988511" cy="4432889"/>
                <a:chOff x="1117441" y="3912838"/>
                <a:chExt cx="3988511" cy="4432889"/>
              </a:xfrm>
            </p:grpSpPr>
            <p:grpSp>
              <p:nvGrpSpPr>
                <p:cNvPr id="1008" name="그룹 1008"/>
                <p:cNvGrpSpPr/>
                <p:nvPr/>
              </p:nvGrpSpPr>
              <p:grpSpPr>
                <a:xfrm>
                  <a:off x="1117441" y="4357216"/>
                  <a:ext cx="3988511" cy="3988511"/>
                  <a:chOff x="1117441" y="4357216"/>
                  <a:chExt cx="3988511" cy="3988511"/>
                </a:xfrm>
              </p:grpSpPr>
              <p:pic>
                <p:nvPicPr>
                  <p:cNvPr id="22" name="Object 21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1117441" y="4357216"/>
                    <a:ext cx="3988511" cy="398851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09" name="그룹 1009"/>
                <p:cNvGrpSpPr/>
                <p:nvPr/>
              </p:nvGrpSpPr>
              <p:grpSpPr>
                <a:xfrm>
                  <a:off x="2638286" y="3912838"/>
                  <a:ext cx="946823" cy="946823"/>
                  <a:chOff x="2638286" y="3912838"/>
                  <a:chExt cx="946823" cy="946823"/>
                </a:xfrm>
              </p:grpSpPr>
              <p:grpSp>
                <p:nvGrpSpPr>
                  <p:cNvPr id="1010" name="그룹 1010"/>
                  <p:cNvGrpSpPr/>
                  <p:nvPr/>
                </p:nvGrpSpPr>
                <p:grpSpPr>
                  <a:xfrm>
                    <a:off x="2638286" y="3912838"/>
                    <a:ext cx="946823" cy="946823"/>
                    <a:chOff x="2638286" y="3912838"/>
                    <a:chExt cx="946823" cy="946823"/>
                  </a:xfrm>
                </p:grpSpPr>
                <p:pic>
                  <p:nvPicPr>
                    <p:cNvPr id="26" name="Object 25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2638286" y="3912838"/>
                      <a:ext cx="946823" cy="94682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8" name="Object 27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2732550" y="3980180"/>
                    <a:ext cx="784436" cy="78247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423637" y="5895631"/>
                  <a:ext cx="3408751" cy="1862894"/>
                </a:xfrm>
                <a:prstGeom prst="rect">
                  <a:avLst/>
                </a:prstGeom>
              </p:spPr>
            </p:pic>
            <p:pic>
              <p:nvPicPr>
                <p:cNvPr id="31" name="Object 30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549700" y="5073364"/>
                  <a:ext cx="3125526" cy="792736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7148601" y="3912838"/>
                <a:ext cx="3988511" cy="4432889"/>
                <a:chOff x="7148601" y="3912838"/>
                <a:chExt cx="3988511" cy="4432889"/>
              </a:xfrm>
            </p:grpSpPr>
            <p:grpSp>
              <p:nvGrpSpPr>
                <p:cNvPr id="1012" name="그룹 1012"/>
                <p:cNvGrpSpPr/>
                <p:nvPr/>
              </p:nvGrpSpPr>
              <p:grpSpPr>
                <a:xfrm>
                  <a:off x="7148601" y="4357216"/>
                  <a:ext cx="3988511" cy="3988511"/>
                  <a:chOff x="7148601" y="4357216"/>
                  <a:chExt cx="3988511" cy="3988511"/>
                </a:xfrm>
              </p:grpSpPr>
              <p:pic>
                <p:nvPicPr>
                  <p:cNvPr id="35" name="Object 34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7148601" y="4357216"/>
                    <a:ext cx="3988511" cy="398851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3" name="그룹 1013"/>
                <p:cNvGrpSpPr/>
                <p:nvPr/>
              </p:nvGrpSpPr>
              <p:grpSpPr>
                <a:xfrm>
                  <a:off x="8669446" y="3912838"/>
                  <a:ext cx="946823" cy="946823"/>
                  <a:chOff x="8669446" y="3912838"/>
                  <a:chExt cx="946823" cy="946823"/>
                </a:xfrm>
              </p:grpSpPr>
              <p:grpSp>
                <p:nvGrpSpPr>
                  <p:cNvPr id="1014" name="그룹 1014"/>
                  <p:cNvGrpSpPr/>
                  <p:nvPr/>
                </p:nvGrpSpPr>
                <p:grpSpPr>
                  <a:xfrm>
                    <a:off x="8669446" y="3912838"/>
                    <a:ext cx="946823" cy="946823"/>
                    <a:chOff x="8669446" y="3912838"/>
                    <a:chExt cx="946823" cy="946823"/>
                  </a:xfrm>
                </p:grpSpPr>
                <p:pic>
                  <p:nvPicPr>
                    <p:cNvPr id="39" name="Object 38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8669446" y="3912838"/>
                      <a:ext cx="946823" cy="94682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" name="Object 40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8763710" y="3980183"/>
                    <a:ext cx="849635" cy="78247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5" name="그룹 1015"/>
                <p:cNvGrpSpPr/>
                <p:nvPr/>
              </p:nvGrpSpPr>
              <p:grpSpPr>
                <a:xfrm>
                  <a:off x="7449202" y="5141930"/>
                  <a:ext cx="3387310" cy="2159680"/>
                  <a:chOff x="7449202" y="5141930"/>
                  <a:chExt cx="3387310" cy="2159680"/>
                </a:xfrm>
              </p:grpSpPr>
              <p:pic>
                <p:nvPicPr>
                  <p:cNvPr id="44" name="Object 43"/>
                  <p:cNvPicPr>
                    <a:picLocks noChangeAspect="1"/>
                  </p:cNvPicPr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7395624" y="5881789"/>
                    <a:ext cx="3548770" cy="1462598"/>
                  </a:xfrm>
                  <a:prstGeom prst="rect">
                    <a:avLst/>
                  </a:prstGeom>
                </p:spPr>
              </p:pic>
              <p:pic>
                <p:nvPicPr>
                  <p:cNvPr id="45" name="Object 44"/>
                  <p:cNvPicPr>
                    <a:picLocks noChangeAspect="1"/>
                  </p:cNvPicPr>
                  <p:nvPr/>
                </p:nvPicPr>
                <p:blipFill>
                  <a:blip r:embed="rId17" cstate="print"/>
                  <a:stretch>
                    <a:fillRect/>
                  </a:stretch>
                </p:blipFill>
                <p:spPr>
                  <a:xfrm>
                    <a:off x="7722676" y="5073361"/>
                    <a:ext cx="2564212" cy="79274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16" name="그룹 1016"/>
              <p:cNvGrpSpPr/>
              <p:nvPr/>
            </p:nvGrpSpPr>
            <p:grpSpPr>
              <a:xfrm>
                <a:off x="13179762" y="3912838"/>
                <a:ext cx="3988511" cy="4432889"/>
                <a:chOff x="13179762" y="3912838"/>
                <a:chExt cx="3988511" cy="4432889"/>
              </a:xfrm>
            </p:grpSpPr>
            <p:grpSp>
              <p:nvGrpSpPr>
                <p:cNvPr id="1017" name="그룹 1017"/>
                <p:cNvGrpSpPr/>
                <p:nvPr/>
              </p:nvGrpSpPr>
              <p:grpSpPr>
                <a:xfrm>
                  <a:off x="13179762" y="4357216"/>
                  <a:ext cx="3988511" cy="3988511"/>
                  <a:chOff x="13179762" y="4357216"/>
                  <a:chExt cx="3988511" cy="3988511"/>
                </a:xfrm>
              </p:grpSpPr>
              <p:pic>
                <p:nvPicPr>
                  <p:cNvPr id="50" name="Object 49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13179762" y="4357216"/>
                    <a:ext cx="3988511" cy="398851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8" name="그룹 1018"/>
                <p:cNvGrpSpPr/>
                <p:nvPr/>
              </p:nvGrpSpPr>
              <p:grpSpPr>
                <a:xfrm>
                  <a:off x="14700606" y="3912838"/>
                  <a:ext cx="946823" cy="946823"/>
                  <a:chOff x="14700606" y="3912838"/>
                  <a:chExt cx="946823" cy="946823"/>
                </a:xfrm>
              </p:grpSpPr>
              <p:grpSp>
                <p:nvGrpSpPr>
                  <p:cNvPr id="1019" name="그룹 1019"/>
                  <p:cNvGrpSpPr/>
                  <p:nvPr/>
                </p:nvGrpSpPr>
                <p:grpSpPr>
                  <a:xfrm>
                    <a:off x="14700606" y="3912838"/>
                    <a:ext cx="946823" cy="946823"/>
                    <a:chOff x="14700606" y="3912838"/>
                    <a:chExt cx="946823" cy="946823"/>
                  </a:xfrm>
                </p:grpSpPr>
                <p:pic>
                  <p:nvPicPr>
                    <p:cNvPr id="54" name="Object 53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14700606" y="3912838"/>
                      <a:ext cx="946823" cy="94682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Object 55"/>
                  <p:cNvPicPr>
                    <a:picLocks noChangeAspect="1"/>
                  </p:cNvPicPr>
                  <p:nvPr/>
                </p:nvPicPr>
                <p:blipFill>
                  <a:blip r:embed="rId18" cstate="print"/>
                  <a:stretch>
                    <a:fillRect/>
                  </a:stretch>
                </p:blipFill>
                <p:spPr>
                  <a:xfrm>
                    <a:off x="14794839" y="3980180"/>
                    <a:ext cx="857664" cy="782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8" name="Object 57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13485217" y="5881787"/>
                  <a:ext cx="3522694" cy="1461979"/>
                </a:xfrm>
                <a:prstGeom prst="rect">
                  <a:avLst/>
                </a:prstGeom>
              </p:spPr>
            </p:pic>
            <p:pic>
              <p:nvPicPr>
                <p:cNvPr id="59" name="Object 58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13777464" y="5073357"/>
                  <a:ext cx="2593098" cy="791793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9793" y="1056564"/>
            <a:ext cx="3581695" cy="109320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11312" y="1276727"/>
            <a:ext cx="260561" cy="620053"/>
            <a:chOff x="1011312" y="1276727"/>
            <a:chExt cx="260561" cy="6200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12" y="1276727"/>
              <a:ext cx="260561" cy="6200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1312" y="2691810"/>
            <a:ext cx="16486527" cy="1269663"/>
            <a:chOff x="1011312" y="2691810"/>
            <a:chExt cx="16486527" cy="12696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4154" y="3371011"/>
              <a:ext cx="15260670" cy="691890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0821" y="2625145"/>
              <a:ext cx="3877288" cy="757917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011312" y="2835558"/>
              <a:ext cx="390257" cy="390257"/>
              <a:chOff x="1011312" y="2835558"/>
              <a:chExt cx="390257" cy="39025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11312" y="2835558"/>
                <a:ext cx="390257" cy="390257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011312" y="4442881"/>
            <a:ext cx="16462717" cy="2607757"/>
            <a:chOff x="1011312" y="4442881"/>
            <a:chExt cx="16462717" cy="260775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011312" y="4586627"/>
              <a:ext cx="390257" cy="390257"/>
              <a:chOff x="1011312" y="4586627"/>
              <a:chExt cx="390257" cy="39025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11312" y="4586627"/>
                <a:ext cx="390257" cy="39025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727486" y="4442881"/>
              <a:ext cx="15746544" cy="2607757"/>
              <a:chOff x="1727486" y="4442881"/>
              <a:chExt cx="15746544" cy="2607757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70344" y="5098274"/>
                <a:ext cx="11918528" cy="694651"/>
              </a:xfrm>
              <a:prstGeom prst="rect">
                <a:avLst/>
              </a:prstGeom>
            </p:spPr>
          </p:pic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60821" y="4376216"/>
                <a:ext cx="2987126" cy="757003"/>
              </a:xfrm>
              <a:prstGeom prst="rect">
                <a:avLst/>
              </a:prstGeom>
            </p:spPr>
          </p:pic>
          <p:grpSp>
            <p:nvGrpSpPr>
              <p:cNvPr id="1009" name="그룹 1009"/>
              <p:cNvGrpSpPr/>
              <p:nvPr/>
            </p:nvGrpSpPr>
            <p:grpSpPr>
              <a:xfrm>
                <a:off x="1727486" y="5822067"/>
                <a:ext cx="5262120" cy="1219475"/>
                <a:chOff x="1727486" y="5822067"/>
                <a:chExt cx="5262120" cy="1219475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727486" y="5822067"/>
                  <a:ext cx="5262120" cy="121947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10" name="그룹 1010"/>
          <p:cNvGrpSpPr/>
          <p:nvPr/>
        </p:nvGrpSpPr>
        <p:grpSpPr>
          <a:xfrm>
            <a:off x="1011312" y="7532048"/>
            <a:ext cx="16486527" cy="1898703"/>
            <a:chOff x="1011312" y="7532048"/>
            <a:chExt cx="16486527" cy="189870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2726" y="8142211"/>
              <a:ext cx="14646469" cy="1356679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821" y="7465383"/>
              <a:ext cx="5578869" cy="757317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1011312" y="7675797"/>
              <a:ext cx="390257" cy="390257"/>
              <a:chOff x="1011312" y="7675797"/>
              <a:chExt cx="390257" cy="390257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11312" y="7675797"/>
                <a:ext cx="390257" cy="39025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9793" y="1056564"/>
            <a:ext cx="3630857" cy="109320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11312" y="1276727"/>
            <a:ext cx="260561" cy="620053"/>
            <a:chOff x="1011312" y="1276727"/>
            <a:chExt cx="260561" cy="6200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12" y="1276727"/>
              <a:ext cx="260561" cy="6200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1312" y="2691810"/>
            <a:ext cx="16486527" cy="1293472"/>
            <a:chOff x="1011312" y="2691810"/>
            <a:chExt cx="16486527" cy="12934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4154" y="3347202"/>
              <a:ext cx="12421242" cy="670451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0821" y="2625145"/>
              <a:ext cx="2606574" cy="757003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011312" y="2835558"/>
              <a:ext cx="390257" cy="390257"/>
              <a:chOff x="1011312" y="2835558"/>
              <a:chExt cx="390257" cy="39025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11312" y="2835558"/>
                <a:ext cx="390257" cy="390257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011312" y="4586475"/>
            <a:ext cx="16462717" cy="1914925"/>
            <a:chOff x="1011312" y="4586475"/>
            <a:chExt cx="16462717" cy="1914925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011312" y="4730216"/>
              <a:ext cx="390257" cy="390257"/>
              <a:chOff x="1011312" y="4730216"/>
              <a:chExt cx="390257" cy="39025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11312" y="4730216"/>
                <a:ext cx="390257" cy="390257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0344" y="5339524"/>
              <a:ext cx="15681490" cy="1333299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821" y="4519810"/>
              <a:ext cx="1748660" cy="75700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11312" y="7102593"/>
            <a:ext cx="16486527" cy="1822039"/>
            <a:chOff x="1011312" y="7102593"/>
            <a:chExt cx="16486527" cy="182203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4154" y="7762757"/>
              <a:ext cx="13589175" cy="1218061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0821" y="7035928"/>
              <a:ext cx="1786717" cy="757003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011312" y="7246343"/>
              <a:ext cx="390257" cy="390257"/>
              <a:chOff x="1011312" y="7246343"/>
              <a:chExt cx="390257" cy="39025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11312" y="7246343"/>
                <a:ext cx="390257" cy="39025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81052" y="-19048"/>
            <a:ext cx="19739050" cy="409768"/>
            <a:chOff x="-581052" y="-19048"/>
            <a:chExt cx="19739050" cy="409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81052" y="-19048"/>
              <a:ext cx="19739050" cy="409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4581" y="10047375"/>
            <a:ext cx="19739050" cy="236142"/>
            <a:chOff x="-434581" y="10047375"/>
            <a:chExt cx="19739050" cy="23614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34581" y="10047375"/>
              <a:ext cx="19739050" cy="23614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9793" y="1056574"/>
            <a:ext cx="5316667" cy="10945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11312" y="1276727"/>
            <a:ext cx="260561" cy="620053"/>
            <a:chOff x="1011312" y="1276727"/>
            <a:chExt cx="260561" cy="6200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12" y="1276727"/>
              <a:ext cx="260561" cy="6200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51152" y="2417819"/>
            <a:ext cx="14567585" cy="7244632"/>
            <a:chOff x="2151152" y="2417819"/>
            <a:chExt cx="14567585" cy="724463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1152" y="2417819"/>
              <a:ext cx="14567585" cy="7244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355</Words>
  <Application>Microsoft Macintosh PowerPoint</Application>
  <PresentationFormat>Custom</PresentationFormat>
  <Paragraphs>31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Apple SD Gothic Neo</vt:lpstr>
      <vt:lpstr>맑은 고딕</vt:lpstr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이서경</cp:lastModifiedBy>
  <cp:revision>6</cp:revision>
  <dcterms:created xsi:type="dcterms:W3CDTF">2022-10-24T13:37:27Z</dcterms:created>
  <dcterms:modified xsi:type="dcterms:W3CDTF">2022-10-24T07:07:36Z</dcterms:modified>
</cp:coreProperties>
</file>