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png"/><Relationship Id="rId16" Type="http://schemas.openxmlformats.org/officeDocument/2006/relationships/image" Target="../media/image181.png"/><Relationship Id="rId17" Type="http://schemas.openxmlformats.org/officeDocument/2006/relationships/image" Target="../media/image182.png"/><Relationship Id="rId18" Type="http://schemas.openxmlformats.org/officeDocument/2006/relationships/image" Target="../media/image183.png"/><Relationship Id="rId19" Type="http://schemas.openxmlformats.org/officeDocument/2006/relationships/image" Target="../media/image184.png"/><Relationship Id="rId20" Type="http://schemas.openxmlformats.org/officeDocument/2006/relationships/image" Target="../media/image185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image" Target="../media/image19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202.png"/><Relationship Id="rId7" Type="http://schemas.openxmlformats.org/officeDocument/2006/relationships/image" Target="../media/image203.png"/><Relationship Id="rId8" Type="http://schemas.openxmlformats.org/officeDocument/2006/relationships/image" Target="../media/image204.png"/><Relationship Id="rId9" Type="http://schemas.openxmlformats.org/officeDocument/2006/relationships/image" Target="../media/image20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Relationship Id="rId4" Type="http://schemas.openxmlformats.org/officeDocument/2006/relationships/image" Target="../media/image208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11.png"/><Relationship Id="rId8" Type="http://schemas.openxmlformats.org/officeDocument/2006/relationships/image" Target="../media/image212.png"/><Relationship Id="rId9" Type="http://schemas.openxmlformats.org/officeDocument/2006/relationships/image" Target="../media/image21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image" Target="../media/image22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Relationship Id="rId10" Type="http://schemas.openxmlformats.org/officeDocument/2006/relationships/image" Target="../media/image230.png"/><Relationship Id="rId11" Type="http://schemas.openxmlformats.org/officeDocument/2006/relationships/image" Target="../media/image231.png"/><Relationship Id="rId12" Type="http://schemas.openxmlformats.org/officeDocument/2006/relationships/image" Target="../media/image23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3.png"/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6" Type="http://schemas.openxmlformats.org/officeDocument/2006/relationships/image" Target="../media/image237.png"/><Relationship Id="rId7" Type="http://schemas.openxmlformats.org/officeDocument/2006/relationships/image" Target="../media/image238.png"/><Relationship Id="rId8" Type="http://schemas.openxmlformats.org/officeDocument/2006/relationships/image" Target="../media/image23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image" Target="../media/image24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197" y="3105018"/>
            <a:ext cx="11453182" cy="224155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5524" y="826018"/>
            <a:ext cx="2633217" cy="572295"/>
            <a:chOff x="14725524" y="826018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63319" y="826018"/>
              <a:ext cx="1963920" cy="572295"/>
              <a:chOff x="15063319" y="826018"/>
              <a:chExt cx="1963920" cy="57229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63319" y="826018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9781" y="907822"/>
              <a:ext cx="2522705" cy="46549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1913" y="7967024"/>
            <a:ext cx="7751059" cy="72130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7887" y="4958108"/>
            <a:ext cx="4792110" cy="8442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91" y="4106885"/>
            <a:ext cx="6802110" cy="76359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5524" y="826018"/>
            <a:ext cx="2633217" cy="572295"/>
            <a:chOff x="14725524" y="826018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63319" y="826018"/>
              <a:ext cx="1963920" cy="572295"/>
              <a:chOff x="15063319" y="826018"/>
              <a:chExt cx="1963920" cy="57229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63319" y="826018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9781" y="907826"/>
              <a:ext cx="2522705" cy="46549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9241" y="5894060"/>
            <a:ext cx="6733555" cy="161966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16382" y="7767896"/>
            <a:ext cx="2879940" cy="142209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73524" y="7466241"/>
            <a:ext cx="6931238" cy="57953"/>
            <a:chOff x="10173524" y="7466241"/>
            <a:chExt cx="6931238" cy="579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73524" y="7466241"/>
              <a:ext cx="6931238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73524" y="9370092"/>
            <a:ext cx="6931238" cy="57953"/>
            <a:chOff x="10173524" y="9370092"/>
            <a:chExt cx="6931238" cy="579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3524" y="9370092"/>
              <a:ext cx="6931238" cy="57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617242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40583" y="2158097"/>
            <a:ext cx="13050783" cy="130093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45060" y="3186666"/>
            <a:ext cx="10081309" cy="7254361"/>
            <a:chOff x="745060" y="3186666"/>
            <a:chExt cx="10081309" cy="72543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060" y="3186666"/>
              <a:ext cx="10081309" cy="72543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769226" y="3380952"/>
            <a:ext cx="1733333" cy="1733333"/>
            <a:chOff x="10769226" y="3380952"/>
            <a:chExt cx="1733333" cy="17333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69226" y="3380952"/>
              <a:ext cx="1733333" cy="1733333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070" y="5632918"/>
            <a:ext cx="6952207" cy="2018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617242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40583" y="2158097"/>
            <a:ext cx="13050783" cy="130093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32590" y="5447620"/>
            <a:ext cx="6964016" cy="416661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788164" y="3310008"/>
            <a:ext cx="3658410" cy="2004277"/>
            <a:chOff x="10788164" y="3310008"/>
            <a:chExt cx="3658410" cy="200427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88164" y="3310008"/>
              <a:ext cx="3658410" cy="200427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7143" y="3584547"/>
            <a:ext cx="10318370" cy="6720215"/>
            <a:chOff x="57143" y="3584547"/>
            <a:chExt cx="10318370" cy="672021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43" y="3584547"/>
              <a:ext cx="10318370" cy="6720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617242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40583" y="2158097"/>
            <a:ext cx="13050783" cy="130093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32573" y="5679487"/>
            <a:ext cx="5663477" cy="264282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543233" y="3444323"/>
            <a:ext cx="3815595" cy="1987545"/>
            <a:chOff x="10543233" y="3444323"/>
            <a:chExt cx="3815595" cy="198754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3233" y="3444323"/>
              <a:ext cx="3815595" cy="19875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72147" y="4031602"/>
            <a:ext cx="9394475" cy="5227321"/>
            <a:chOff x="772147" y="4031602"/>
            <a:chExt cx="9394475" cy="522732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147" y="4031602"/>
              <a:ext cx="9394475" cy="52273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617242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92964" y="2130002"/>
            <a:ext cx="11725101" cy="130093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437262" y="3380952"/>
            <a:ext cx="3815595" cy="1987545"/>
            <a:chOff x="7437262" y="3380952"/>
            <a:chExt cx="3815595" cy="198754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7262" y="3380952"/>
              <a:ext cx="3815595" cy="19875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85081" y="3371429"/>
            <a:ext cx="3658410" cy="2004277"/>
            <a:chOff x="3585081" y="3371429"/>
            <a:chExt cx="3658410" cy="200427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5081" y="3371429"/>
              <a:ext cx="3658410" cy="200427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88938" y="3409524"/>
            <a:ext cx="1733333" cy="1733333"/>
            <a:chOff x="1188938" y="3409524"/>
            <a:chExt cx="1733333" cy="173333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8938" y="3409524"/>
              <a:ext cx="1733333" cy="173333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0667" y="5798565"/>
            <a:ext cx="14270409" cy="42304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617242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592969" y="2120478"/>
            <a:ext cx="11718702" cy="131045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464" y="4765717"/>
            <a:ext cx="12958762" cy="60856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5752" y="3187143"/>
            <a:ext cx="4260584" cy="1319855"/>
            <a:chOff x="1175752" y="3187143"/>
            <a:chExt cx="4260584" cy="131985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752" y="3187143"/>
              <a:ext cx="4260584" cy="1319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91" y="4106885"/>
            <a:ext cx="6802110" cy="76359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5524" y="826018"/>
            <a:ext cx="2633217" cy="572295"/>
            <a:chOff x="14725524" y="826018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63319" y="826018"/>
              <a:ext cx="1963920" cy="572295"/>
              <a:chOff x="15063319" y="826018"/>
              <a:chExt cx="1963920" cy="57229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63319" y="826018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9781" y="907826"/>
              <a:ext cx="2522705" cy="46549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9241" y="5894060"/>
            <a:ext cx="3146592" cy="161966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16382" y="7767896"/>
            <a:ext cx="4337433" cy="142209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73524" y="7466241"/>
            <a:ext cx="6931238" cy="57953"/>
            <a:chOff x="10173524" y="7466241"/>
            <a:chExt cx="6931238" cy="579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73524" y="7466241"/>
              <a:ext cx="6931238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73524" y="9370092"/>
            <a:ext cx="6931238" cy="57953"/>
            <a:chOff x="10173524" y="9370092"/>
            <a:chExt cx="6931238" cy="579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3524" y="9370092"/>
              <a:ext cx="6931238" cy="57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288437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0668" y="1040687"/>
            <a:ext cx="1137875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0031" y="2296904"/>
            <a:ext cx="16745638" cy="6666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288437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0668" y="1040687"/>
            <a:ext cx="1137875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28133" y="4230000"/>
            <a:ext cx="6171429" cy="6055714"/>
            <a:chOff x="528133" y="4230000"/>
            <a:chExt cx="6171429" cy="60557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133" y="4230000"/>
              <a:ext cx="6171429" cy="605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327689" y="4230000"/>
            <a:ext cx="3810857" cy="6171429"/>
            <a:chOff x="13327689" y="4230000"/>
            <a:chExt cx="3810857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27689" y="4230000"/>
              <a:ext cx="3810857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422927" y="2391651"/>
            <a:ext cx="3782273" cy="1171682"/>
            <a:chOff x="13422927" y="2391651"/>
            <a:chExt cx="3782273" cy="117168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22927" y="2391651"/>
              <a:ext cx="3782273" cy="11716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009686" y="2182127"/>
            <a:ext cx="2903561" cy="1590730"/>
            <a:chOff x="2009686" y="2182127"/>
            <a:chExt cx="2903561" cy="159073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9686" y="2182127"/>
              <a:ext cx="2903561" cy="159073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8611" y="3553811"/>
            <a:ext cx="4535887" cy="82379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902287" y="3515716"/>
            <a:ext cx="4469603" cy="81427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121210" y="3772857"/>
            <a:ext cx="4767105" cy="4767105"/>
            <a:chOff x="7121210" y="3772857"/>
            <a:chExt cx="4767105" cy="476710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21210" y="3772857"/>
              <a:ext cx="4767105" cy="47671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2884377" cy="13626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0668" y="1040687"/>
            <a:ext cx="1137875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3069" y="3945117"/>
            <a:ext cx="9666815" cy="32336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3" y="817905"/>
            <a:ext cx="4036718" cy="133648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9525" y="5284762"/>
            <a:ext cx="2238807" cy="71998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858" y="6106030"/>
            <a:ext cx="1653038" cy="9469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5752" y="5213190"/>
            <a:ext cx="3615873" cy="57953"/>
            <a:chOff x="1175752" y="5213190"/>
            <a:chExt cx="3615873" cy="579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752" y="5213190"/>
              <a:ext cx="3615873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281864" y="5213190"/>
            <a:ext cx="3615873" cy="57953"/>
            <a:chOff x="5281864" y="5213190"/>
            <a:chExt cx="3615873" cy="579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1864" y="5213190"/>
              <a:ext cx="3615873" cy="579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387977" y="5213190"/>
            <a:ext cx="3615873" cy="57953"/>
            <a:chOff x="9387977" y="5213190"/>
            <a:chExt cx="3615873" cy="5795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87977" y="5213190"/>
              <a:ext cx="3615873" cy="579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494089" y="5213190"/>
            <a:ext cx="3615873" cy="57953"/>
            <a:chOff x="13494089" y="5213190"/>
            <a:chExt cx="3615873" cy="5795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94089" y="5213190"/>
              <a:ext cx="3615873" cy="5795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75752" y="5934636"/>
            <a:ext cx="3615873" cy="57953"/>
            <a:chOff x="1175752" y="5934636"/>
            <a:chExt cx="3615873" cy="5795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5752" y="5934636"/>
              <a:ext cx="3615873" cy="57953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35640" y="5277201"/>
            <a:ext cx="2597755" cy="72981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48972" y="6114506"/>
            <a:ext cx="1696974" cy="946960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281864" y="5934636"/>
            <a:ext cx="3615873" cy="57953"/>
            <a:chOff x="5281864" y="5934636"/>
            <a:chExt cx="3615873" cy="5795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1864" y="5934636"/>
              <a:ext cx="3615873" cy="5795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41754" y="5277201"/>
            <a:ext cx="3553271" cy="72981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55087" y="6114506"/>
            <a:ext cx="1696974" cy="946960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387977" y="5934636"/>
            <a:ext cx="3615873" cy="57953"/>
            <a:chOff x="9387977" y="5934636"/>
            <a:chExt cx="3615873" cy="57953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87977" y="5934636"/>
              <a:ext cx="3615873" cy="57953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447906" y="5267678"/>
            <a:ext cx="1940517" cy="729816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461239" y="6114506"/>
            <a:ext cx="2668633" cy="946960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3494089" y="5934636"/>
            <a:ext cx="3615873" cy="57953"/>
            <a:chOff x="13494089" y="5934636"/>
            <a:chExt cx="3615873" cy="57953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94089" y="5934636"/>
              <a:ext cx="3615873" cy="57953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29525" y="7745592"/>
            <a:ext cx="2597755" cy="729816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42858" y="8577610"/>
            <a:ext cx="1917921" cy="94696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175752" y="7672057"/>
            <a:ext cx="3615873" cy="57953"/>
            <a:chOff x="1175752" y="7672057"/>
            <a:chExt cx="3615873" cy="57953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5752" y="7672057"/>
              <a:ext cx="3615873" cy="5795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75752" y="8393503"/>
            <a:ext cx="3615873" cy="57953"/>
            <a:chOff x="1175752" y="8393503"/>
            <a:chExt cx="3615873" cy="5795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75752" y="8393503"/>
              <a:ext cx="3615873" cy="57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4224599" cy="13558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28133" y="4230000"/>
            <a:ext cx="6171429" cy="6055714"/>
            <a:chOff x="528133" y="4230000"/>
            <a:chExt cx="6171429" cy="605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133" y="4230000"/>
              <a:ext cx="6171429" cy="605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327689" y="4230000"/>
            <a:ext cx="3810857" cy="6171429"/>
            <a:chOff x="13327689" y="4230000"/>
            <a:chExt cx="3810857" cy="6171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27689" y="4230000"/>
              <a:ext cx="3810857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422927" y="2315460"/>
            <a:ext cx="3782273" cy="1171682"/>
            <a:chOff x="13422927" y="2315460"/>
            <a:chExt cx="3782273" cy="117168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22927" y="2315460"/>
              <a:ext cx="3782273" cy="117168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009686" y="2182127"/>
            <a:ext cx="2903561" cy="1590730"/>
            <a:chOff x="2009686" y="2182127"/>
            <a:chExt cx="2903561" cy="159073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9686" y="2182127"/>
              <a:ext cx="2903561" cy="159073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8611" y="3553811"/>
            <a:ext cx="4535887" cy="82379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02287" y="3487144"/>
            <a:ext cx="4469603" cy="81427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121210" y="3772857"/>
            <a:ext cx="4767105" cy="4767105"/>
            <a:chOff x="7121210" y="3772857"/>
            <a:chExt cx="4767105" cy="476710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21210" y="3772857"/>
              <a:ext cx="4767105" cy="47671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445644" y="6521525"/>
            <a:ext cx="8404768" cy="3587223"/>
            <a:chOff x="-445644" y="6521525"/>
            <a:chExt cx="8404768" cy="358722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209" y="7351102"/>
              <a:ext cx="7303864" cy="4704220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7257689" y="8350219"/>
              <a:ext cx="701435" cy="668306"/>
              <a:chOff x="7257689" y="8350219"/>
              <a:chExt cx="701435" cy="66830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257689" y="8350219"/>
                <a:ext cx="701435" cy="66830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-445644" y="6521525"/>
              <a:ext cx="858642" cy="1281554"/>
              <a:chOff x="-445644" y="6521525"/>
              <a:chExt cx="858642" cy="1281554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-445644" y="6521525"/>
                <a:ext cx="858642" cy="1281554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6751394" y="6973902"/>
              <a:ext cx="485442" cy="611896"/>
              <a:chOff x="6751394" y="6973902"/>
              <a:chExt cx="485442" cy="61189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751394" y="6973902"/>
                <a:ext cx="485442" cy="611896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787275" y="9214251"/>
              <a:ext cx="708727" cy="893346"/>
              <a:chOff x="787275" y="9214251"/>
              <a:chExt cx="708727" cy="893346"/>
            </a:xfrm>
          </p:grpSpPr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87275" y="9214251"/>
                <a:ext cx="708727" cy="893346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1069474" y="6324770"/>
            <a:ext cx="8404768" cy="3587222"/>
            <a:chOff x="11069474" y="6324770"/>
            <a:chExt cx="8404768" cy="3587222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984325" y="7154347"/>
              <a:ext cx="6868700" cy="4704218"/>
            </a:xfrm>
            <a:prstGeom prst="rect">
              <a:avLst/>
            </a:prstGeom>
          </p:spPr>
        </p:pic>
        <p:grpSp>
          <p:nvGrpSpPr>
            <p:cNvPr id="1014" name="그룹 1014"/>
            <p:cNvGrpSpPr/>
            <p:nvPr/>
          </p:nvGrpSpPr>
          <p:grpSpPr>
            <a:xfrm>
              <a:off x="18772807" y="8153464"/>
              <a:ext cx="701435" cy="668306"/>
              <a:chOff x="18772807" y="8153464"/>
              <a:chExt cx="701435" cy="668306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772807" y="8153464"/>
                <a:ext cx="701435" cy="668306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1069474" y="6324770"/>
              <a:ext cx="858642" cy="1281554"/>
              <a:chOff x="11069474" y="6324770"/>
              <a:chExt cx="858642" cy="1281554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1069474" y="6324770"/>
                <a:ext cx="858642" cy="1281554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266513" y="6777147"/>
              <a:ext cx="485442" cy="611896"/>
              <a:chOff x="18266513" y="6777147"/>
              <a:chExt cx="485442" cy="611896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8266513" y="6777147"/>
                <a:ext cx="485442" cy="61189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2302394" y="9017496"/>
              <a:ext cx="708727" cy="893346"/>
              <a:chOff x="12302394" y="9017496"/>
              <a:chExt cx="708727" cy="893346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2302394" y="9017496"/>
                <a:ext cx="708727" cy="893346"/>
              </a:xfrm>
              <a:prstGeom prst="rect">
                <a:avLst/>
              </a:prstGeom>
            </p:spPr>
          </p:pic>
        </p:grpSp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644954" y="4552030"/>
            <a:ext cx="3179348" cy="979547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247632" y="934928"/>
            <a:ext cx="5941490" cy="1127591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09411" y="4609173"/>
            <a:ext cx="2932954" cy="9795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91" y="4106885"/>
            <a:ext cx="6802110" cy="76359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5524" y="826018"/>
            <a:ext cx="2633217" cy="572295"/>
            <a:chOff x="14725524" y="826018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63319" y="826018"/>
              <a:ext cx="1963920" cy="572295"/>
              <a:chOff x="15063319" y="826018"/>
              <a:chExt cx="1963920" cy="57229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63319" y="826018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9781" y="907826"/>
              <a:ext cx="2522705" cy="46549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9241" y="5894060"/>
            <a:ext cx="4608653" cy="161966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16382" y="7767896"/>
            <a:ext cx="3211361" cy="142209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73524" y="7466241"/>
            <a:ext cx="6931238" cy="57953"/>
            <a:chOff x="10173524" y="7466241"/>
            <a:chExt cx="6931238" cy="579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73524" y="7466241"/>
              <a:ext cx="6931238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73524" y="9370092"/>
            <a:ext cx="6931238" cy="57953"/>
            <a:chOff x="10173524" y="9370092"/>
            <a:chExt cx="6931238" cy="579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3524" y="9370092"/>
              <a:ext cx="6931238" cy="57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7"/>
            <a:ext cx="4957226" cy="136269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907" y="2275640"/>
            <a:ext cx="8690998" cy="129578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5752" y="2159045"/>
            <a:ext cx="4260584" cy="1319855"/>
            <a:chOff x="1175752" y="2159045"/>
            <a:chExt cx="4260584" cy="131985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2159045"/>
              <a:ext cx="4260584" cy="13198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5752" y="4451384"/>
            <a:ext cx="5310059" cy="5700997"/>
            <a:chOff x="1175752" y="4451384"/>
            <a:chExt cx="5310059" cy="570099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5752" y="4451384"/>
              <a:ext cx="5310059" cy="570099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8716" y="4230326"/>
            <a:ext cx="7821281" cy="433297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31144" y="1040687"/>
            <a:ext cx="1655995" cy="9514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102" y="3723845"/>
            <a:ext cx="8796966" cy="518250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1574" y="2345078"/>
            <a:ext cx="8160724" cy="129578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5752" y="2159045"/>
            <a:ext cx="4260584" cy="1319855"/>
            <a:chOff x="1175752" y="2159045"/>
            <a:chExt cx="4260584" cy="131985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2159045"/>
              <a:ext cx="4260584" cy="13198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36545" y="3746653"/>
            <a:ext cx="8855474" cy="5756151"/>
            <a:chOff x="9036545" y="3746653"/>
            <a:chExt cx="8855474" cy="575615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36545" y="3746653"/>
              <a:ext cx="8855474" cy="575615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993" y="815537"/>
            <a:ext cx="4957226" cy="136269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31144" y="1040687"/>
            <a:ext cx="1655995" cy="9514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9288" y="4406508"/>
            <a:ext cx="15853604" cy="188876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924" y="2356128"/>
            <a:ext cx="7875474" cy="127997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5752" y="2159045"/>
            <a:ext cx="4260584" cy="1319855"/>
            <a:chOff x="1175752" y="2159045"/>
            <a:chExt cx="4260584" cy="131985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2159045"/>
              <a:ext cx="4260584" cy="131985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288" y="7134919"/>
            <a:ext cx="9201208" cy="188876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993" y="815537"/>
            <a:ext cx="4957226" cy="136269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31144" y="1040687"/>
            <a:ext cx="1655995" cy="9514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78351" y="3628642"/>
            <a:ext cx="9302840" cy="6683650"/>
            <a:chOff x="8378351" y="3628642"/>
            <a:chExt cx="9302840" cy="66836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8351" y="3628642"/>
              <a:ext cx="9302840" cy="66836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926" y="2340316"/>
            <a:ext cx="5827522" cy="129578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5752" y="2159045"/>
            <a:ext cx="4260584" cy="1319855"/>
            <a:chOff x="1175752" y="2159045"/>
            <a:chExt cx="4260584" cy="131985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2159045"/>
              <a:ext cx="4260584" cy="131985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563" y="4292832"/>
            <a:ext cx="6311169" cy="525032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431133" y="3655220"/>
            <a:ext cx="1059784" cy="768377"/>
            <a:chOff x="15431133" y="3655220"/>
            <a:chExt cx="1059784" cy="76837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31133" y="3655220"/>
              <a:ext cx="1059784" cy="76837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651525" y="4519466"/>
            <a:ext cx="1059784" cy="768377"/>
            <a:chOff x="13651525" y="4519466"/>
            <a:chExt cx="1059784" cy="76837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200000">
              <a:off x="13651525" y="4519466"/>
              <a:ext cx="1059784" cy="7683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076515" y="4581662"/>
            <a:ext cx="1059784" cy="768377"/>
            <a:chOff x="17076515" y="4581662"/>
            <a:chExt cx="1059784" cy="76837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200000">
              <a:off x="17076515" y="4581662"/>
              <a:ext cx="1059784" cy="76837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0993" y="815537"/>
            <a:ext cx="4957226" cy="136269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631144" y="1040687"/>
            <a:ext cx="1655995" cy="9514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31144" y="1040687"/>
            <a:ext cx="1655995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4326" y="2588020"/>
            <a:ext cx="7253775" cy="719221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142857" y="2659047"/>
            <a:ext cx="8289903" cy="6093805"/>
            <a:chOff x="9142857" y="2659047"/>
            <a:chExt cx="8289903" cy="609380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857" y="2659047"/>
              <a:ext cx="8289903" cy="60938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409524" y="2659047"/>
            <a:ext cx="1733333" cy="1733333"/>
            <a:chOff x="7409524" y="2659047"/>
            <a:chExt cx="1733333" cy="17333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9524" y="2659047"/>
              <a:ext cx="1733333" cy="173333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993" y="815537"/>
            <a:ext cx="4957226" cy="13626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35048" y="8827705"/>
            <a:ext cx="2633217" cy="572295"/>
            <a:chOff x="14735048" y="8827705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72843" y="8827705"/>
              <a:ext cx="1963920" cy="572295"/>
              <a:chOff x="15072843" y="8827705"/>
              <a:chExt cx="1963920" cy="5722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072843" y="8827705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99304" y="8909508"/>
              <a:ext cx="2522705" cy="46549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878" y="7585420"/>
            <a:ext cx="5075429" cy="206219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406" y="817905"/>
            <a:ext cx="3584163" cy="132696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6198" y="7601114"/>
            <a:ext cx="2119058" cy="2062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91" y="4106885"/>
            <a:ext cx="6802110" cy="74851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5524" y="826018"/>
            <a:ext cx="2633217" cy="572295"/>
            <a:chOff x="14725524" y="826018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63319" y="826018"/>
              <a:ext cx="1963920" cy="572295"/>
              <a:chOff x="15063319" y="826018"/>
              <a:chExt cx="1963920" cy="57229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63319" y="826018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9781" y="907826"/>
              <a:ext cx="2522705" cy="46549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9241" y="5913764"/>
            <a:ext cx="3945811" cy="15999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16382" y="7775154"/>
            <a:ext cx="2814030" cy="141483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73524" y="7466241"/>
            <a:ext cx="6931238" cy="57953"/>
            <a:chOff x="10173524" y="7466241"/>
            <a:chExt cx="6931238" cy="579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73524" y="7466241"/>
              <a:ext cx="6931238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73524" y="9370092"/>
            <a:ext cx="6931238" cy="57953"/>
            <a:chOff x="10173524" y="9370092"/>
            <a:chExt cx="6931238" cy="579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3524" y="9370092"/>
              <a:ext cx="6931238" cy="57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4245" y="2771682"/>
            <a:ext cx="11471942" cy="226179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3" y="815533"/>
            <a:ext cx="3616994" cy="13558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2816" y="6137132"/>
            <a:ext cx="7621896" cy="9795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075691" y="7076305"/>
            <a:ext cx="12402923" cy="2858111"/>
            <a:chOff x="3075691" y="7076305"/>
            <a:chExt cx="12402923" cy="285811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5691" y="7076305"/>
              <a:ext cx="12402923" cy="2858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5231" y="2616718"/>
            <a:ext cx="11471942" cy="226179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3" y="815533"/>
            <a:ext cx="3616994" cy="13558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9927" y="4938694"/>
            <a:ext cx="10129718" cy="97954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6119513"/>
            <a:ext cx="5815056" cy="3925341"/>
            <a:chOff x="0" y="6119513"/>
            <a:chExt cx="5815056" cy="392534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119513"/>
              <a:ext cx="5815056" cy="39253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815056" y="6119513"/>
            <a:ext cx="6103802" cy="3784446"/>
            <a:chOff x="5815056" y="6119513"/>
            <a:chExt cx="6103802" cy="378444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5056" y="6119513"/>
              <a:ext cx="6103802" cy="378444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918858" y="6119513"/>
            <a:ext cx="6366856" cy="3858303"/>
            <a:chOff x="11918858" y="6119513"/>
            <a:chExt cx="6366856" cy="385830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18858" y="6119513"/>
              <a:ext cx="6366856" cy="3858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91" y="4106885"/>
            <a:ext cx="6802110" cy="76359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725524" y="826018"/>
            <a:ext cx="2633217" cy="572295"/>
            <a:chOff x="14725524" y="826018"/>
            <a:chExt cx="2633217" cy="57229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063319" y="826018"/>
              <a:ext cx="1963920" cy="572295"/>
              <a:chOff x="15063319" y="826018"/>
              <a:chExt cx="1963920" cy="572295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63319" y="826018"/>
                <a:ext cx="1963920" cy="572295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9781" y="907826"/>
              <a:ext cx="2522705" cy="46549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59241" y="5894060"/>
            <a:ext cx="4608653" cy="161966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16382" y="7767896"/>
            <a:ext cx="2879940" cy="142209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73524" y="7466241"/>
            <a:ext cx="6931238" cy="57953"/>
            <a:chOff x="10173524" y="7466241"/>
            <a:chExt cx="6931238" cy="579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73524" y="7466241"/>
              <a:ext cx="6931238" cy="579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73524" y="9370092"/>
            <a:ext cx="6931238" cy="57953"/>
            <a:chOff x="10173524" y="9370092"/>
            <a:chExt cx="6931238" cy="5795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3524" y="9370092"/>
              <a:ext cx="6931238" cy="57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3"/>
            <a:ext cx="4224599" cy="13558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5752" y="2418362"/>
            <a:ext cx="15934209" cy="6814061"/>
            <a:chOff x="1175752" y="2418362"/>
            <a:chExt cx="15934209" cy="681406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2418362"/>
              <a:ext cx="15934209" cy="6814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160724" y="3267212"/>
            <a:ext cx="4806381" cy="3135051"/>
            <a:chOff x="12160724" y="3267212"/>
            <a:chExt cx="4806381" cy="313505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60724" y="3267212"/>
              <a:ext cx="4806381" cy="31350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96368" y="3649395"/>
            <a:ext cx="6779661" cy="5811138"/>
            <a:chOff x="9896368" y="3649395"/>
            <a:chExt cx="6779661" cy="58111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6368" y="3649395"/>
              <a:ext cx="6779661" cy="581113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3" y="815533"/>
            <a:ext cx="4224599" cy="135586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7401" y="2491530"/>
            <a:ext cx="4746883" cy="95997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70954" y="2478183"/>
            <a:ext cx="5755993" cy="9733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175752" y="4325375"/>
            <a:ext cx="6760651" cy="4272054"/>
            <a:chOff x="1175752" y="4325375"/>
            <a:chExt cx="6760651" cy="42720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5752" y="4325375"/>
              <a:ext cx="6760651" cy="427205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30043" y="3972033"/>
            <a:ext cx="6501542" cy="70474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56748" y="4865205"/>
            <a:ext cx="5862852" cy="41184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47771" y="5014860"/>
            <a:ext cx="4982640" cy="137832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83542" y="6195609"/>
            <a:ext cx="4184759" cy="54717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76546" y="7236069"/>
            <a:ext cx="3719845" cy="54717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69550" y="8197468"/>
            <a:ext cx="2149231" cy="547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3" y="815533"/>
            <a:ext cx="4224599" cy="13558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75752" y="865856"/>
            <a:ext cx="15934209" cy="57953"/>
            <a:chOff x="1175752" y="865856"/>
            <a:chExt cx="15934209" cy="579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752" y="865856"/>
              <a:ext cx="15934209" cy="5795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2858" y="1045449"/>
            <a:ext cx="6017116" cy="95140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75752" y="1972999"/>
            <a:ext cx="15934209" cy="57953"/>
            <a:chOff x="1175752" y="1972999"/>
            <a:chExt cx="15934209" cy="579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752" y="1972999"/>
              <a:ext cx="15934209" cy="579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7401" y="2491530"/>
            <a:ext cx="4746883" cy="95997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70954" y="2478183"/>
            <a:ext cx="5755993" cy="97331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450" y="4300917"/>
            <a:ext cx="16020308" cy="5203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2021-10-03T19:47:49Z</dcterms:created>
  <dcterms:modified xsi:type="dcterms:W3CDTF">2021-10-03T19:47:49Z</dcterms:modified>
</cp:coreProperties>
</file>