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320" r:id="rId4"/>
    <p:sldId id="316" r:id="rId5"/>
    <p:sldId id="268" r:id="rId6"/>
    <p:sldId id="274" r:id="rId7"/>
    <p:sldId id="303" r:id="rId8"/>
    <p:sldId id="284" r:id="rId9"/>
    <p:sldId id="270" r:id="rId10"/>
    <p:sldId id="312" r:id="rId11"/>
    <p:sldId id="313" r:id="rId12"/>
    <p:sldId id="309" r:id="rId13"/>
    <p:sldId id="281" r:id="rId14"/>
    <p:sldId id="290" r:id="rId15"/>
    <p:sldId id="314" r:id="rId16"/>
    <p:sldId id="275" r:id="rId17"/>
    <p:sldId id="321" r:id="rId18"/>
    <p:sldId id="285" r:id="rId19"/>
    <p:sldId id="322" r:id="rId20"/>
    <p:sldId id="323" r:id="rId21"/>
    <p:sldId id="287" r:id="rId22"/>
    <p:sldId id="295" r:id="rId23"/>
    <p:sldId id="308" r:id="rId24"/>
    <p:sldId id="311" r:id="rId25"/>
    <p:sldId id="324" r:id="rId26"/>
    <p:sldId id="286" r:id="rId27"/>
    <p:sldId id="259" r:id="rId2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BD9"/>
    <a:srgbClr val="FF838A"/>
    <a:srgbClr val="E23226"/>
    <a:srgbClr val="1138A9"/>
    <a:srgbClr val="FFEEE6"/>
    <a:srgbClr val="4161EF"/>
    <a:srgbClr val="C8BBAC"/>
    <a:srgbClr val="81AABE"/>
    <a:srgbClr val="CF8595"/>
    <a:srgbClr val="BDBEB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A08B80-A16B-40B0-BE87-A31B221F93BB}" type="doc">
      <dgm:prSet loTypeId="urn:microsoft.com/office/officeart/2005/8/layout/radial6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911645BE-82AD-4398-BBA9-E8ABAC01FAE9}">
      <dgm:prSet phldrT="[텍스트]"/>
      <dgm:spPr/>
      <dgm:t>
        <a:bodyPr/>
        <a:lstStyle/>
        <a:p>
          <a:pPr latinLnBrk="1"/>
          <a:r>
            <a:rPr lang="ko-KR" altLang="en-US" b="1" dirty="0" err="1"/>
            <a:t>퀀트분석</a:t>
          </a:r>
          <a:endParaRPr lang="ko-KR" altLang="en-US" b="1" dirty="0"/>
        </a:p>
      </dgm:t>
    </dgm:pt>
    <dgm:pt modelId="{936DDAC5-409A-497E-ABCD-9CE39908C2E2}" type="parTrans" cxnId="{250B11F7-7BBD-4A95-B46F-ED02E6E3B03E}">
      <dgm:prSet/>
      <dgm:spPr/>
      <dgm:t>
        <a:bodyPr/>
        <a:lstStyle/>
        <a:p>
          <a:pPr latinLnBrk="1"/>
          <a:endParaRPr lang="ko-KR" altLang="en-US" b="1"/>
        </a:p>
      </dgm:t>
    </dgm:pt>
    <dgm:pt modelId="{3B42B651-7A91-4BC5-B5F1-54674DBEAEE4}" type="sibTrans" cxnId="{250B11F7-7BBD-4A95-B46F-ED02E6E3B03E}">
      <dgm:prSet/>
      <dgm:spPr/>
      <dgm:t>
        <a:bodyPr/>
        <a:lstStyle/>
        <a:p>
          <a:pPr latinLnBrk="1"/>
          <a:endParaRPr lang="ko-KR" altLang="en-US" b="1"/>
        </a:p>
      </dgm:t>
    </dgm:pt>
    <dgm:pt modelId="{3DF0238C-D2A2-42DB-9982-55E473302123}">
      <dgm:prSet phldrT="[텍스트]"/>
      <dgm:spPr/>
      <dgm:t>
        <a:bodyPr/>
        <a:lstStyle/>
        <a:p>
          <a:pPr latinLnBrk="1"/>
          <a:r>
            <a:rPr lang="en-US" altLang="ko-KR" b="1" dirty="0"/>
            <a:t>ROA</a:t>
          </a:r>
          <a:endParaRPr lang="ko-KR" altLang="en-US" b="1" dirty="0"/>
        </a:p>
      </dgm:t>
    </dgm:pt>
    <dgm:pt modelId="{257352E4-ABE2-4284-A517-60607BB8DA27}" type="parTrans" cxnId="{C3F9FCA3-9486-457D-B628-BB2D90BAA05E}">
      <dgm:prSet/>
      <dgm:spPr/>
      <dgm:t>
        <a:bodyPr/>
        <a:lstStyle/>
        <a:p>
          <a:pPr latinLnBrk="1"/>
          <a:endParaRPr lang="ko-KR" altLang="en-US" b="1"/>
        </a:p>
      </dgm:t>
    </dgm:pt>
    <dgm:pt modelId="{28033FF2-E153-45F2-9AC5-2C2DF799B926}" type="sibTrans" cxnId="{C3F9FCA3-9486-457D-B628-BB2D90BAA05E}">
      <dgm:prSet/>
      <dgm:spPr/>
      <dgm:t>
        <a:bodyPr/>
        <a:lstStyle/>
        <a:p>
          <a:pPr latinLnBrk="1"/>
          <a:endParaRPr lang="ko-KR" altLang="en-US" b="1"/>
        </a:p>
      </dgm:t>
    </dgm:pt>
    <dgm:pt modelId="{FC922487-F9D3-453B-8985-3D3E6AE4A63B}">
      <dgm:prSet phldrT="[텍스트]"/>
      <dgm:spPr/>
      <dgm:t>
        <a:bodyPr/>
        <a:lstStyle/>
        <a:p>
          <a:pPr latinLnBrk="1"/>
          <a:r>
            <a:rPr lang="en-US" altLang="ko-KR" b="1" dirty="0"/>
            <a:t>BPS</a:t>
          </a:r>
          <a:endParaRPr lang="ko-KR" altLang="en-US" b="1" dirty="0"/>
        </a:p>
      </dgm:t>
    </dgm:pt>
    <dgm:pt modelId="{A8FC0AF1-2CDF-4737-9C27-C1514F73B281}" type="parTrans" cxnId="{A211C7B7-4DE3-483B-8C38-D935273635DB}">
      <dgm:prSet/>
      <dgm:spPr/>
      <dgm:t>
        <a:bodyPr/>
        <a:lstStyle/>
        <a:p>
          <a:pPr latinLnBrk="1"/>
          <a:endParaRPr lang="ko-KR" altLang="en-US" b="1"/>
        </a:p>
      </dgm:t>
    </dgm:pt>
    <dgm:pt modelId="{D3B3E88B-2C64-4259-9A4C-A77E1DDBA1B8}" type="sibTrans" cxnId="{A211C7B7-4DE3-483B-8C38-D935273635DB}">
      <dgm:prSet/>
      <dgm:spPr/>
      <dgm:t>
        <a:bodyPr/>
        <a:lstStyle/>
        <a:p>
          <a:pPr latinLnBrk="1"/>
          <a:endParaRPr lang="ko-KR" altLang="en-US" b="1"/>
        </a:p>
      </dgm:t>
    </dgm:pt>
    <dgm:pt modelId="{A491AE41-65FC-4900-BE50-FA01769DCAC6}">
      <dgm:prSet phldrT="[텍스트]"/>
      <dgm:spPr/>
      <dgm:t>
        <a:bodyPr/>
        <a:lstStyle/>
        <a:p>
          <a:pPr latinLnBrk="1"/>
          <a:r>
            <a:rPr lang="en-US" altLang="ko-KR" b="1" dirty="0"/>
            <a:t>EPS</a:t>
          </a:r>
          <a:endParaRPr lang="ko-KR" altLang="en-US" b="1" dirty="0"/>
        </a:p>
      </dgm:t>
    </dgm:pt>
    <dgm:pt modelId="{6B5FFA60-68FE-4530-A68A-6EF16521665D}" type="parTrans" cxnId="{D140823D-08FC-4C73-BE98-EC3CF480259E}">
      <dgm:prSet/>
      <dgm:spPr/>
      <dgm:t>
        <a:bodyPr/>
        <a:lstStyle/>
        <a:p>
          <a:pPr latinLnBrk="1"/>
          <a:endParaRPr lang="ko-KR" altLang="en-US" b="1"/>
        </a:p>
      </dgm:t>
    </dgm:pt>
    <dgm:pt modelId="{8AF2517D-32E5-4133-9247-D1D74F508D27}" type="sibTrans" cxnId="{D140823D-08FC-4C73-BE98-EC3CF480259E}">
      <dgm:prSet/>
      <dgm:spPr/>
      <dgm:t>
        <a:bodyPr/>
        <a:lstStyle/>
        <a:p>
          <a:pPr latinLnBrk="1"/>
          <a:endParaRPr lang="ko-KR" altLang="en-US" b="1"/>
        </a:p>
      </dgm:t>
    </dgm:pt>
    <dgm:pt modelId="{729F2E5E-CC4C-4772-8A14-4D8AE3557C9C}">
      <dgm:prSet phldrT="[텍스트]"/>
      <dgm:spPr/>
      <dgm:t>
        <a:bodyPr/>
        <a:lstStyle/>
        <a:p>
          <a:pPr latinLnBrk="1"/>
          <a:r>
            <a:rPr lang="en-US" altLang="ko-KR" b="1" dirty="0"/>
            <a:t>ROE</a:t>
          </a:r>
          <a:endParaRPr lang="ko-KR" altLang="en-US" b="1" dirty="0"/>
        </a:p>
      </dgm:t>
    </dgm:pt>
    <dgm:pt modelId="{FB9CC7DA-1D19-4ADD-BED1-FE1E6C0A88EE}" type="parTrans" cxnId="{ACEA2D55-082C-471E-83D5-8504837B1CB1}">
      <dgm:prSet/>
      <dgm:spPr/>
      <dgm:t>
        <a:bodyPr/>
        <a:lstStyle/>
        <a:p>
          <a:pPr latinLnBrk="1"/>
          <a:endParaRPr lang="ko-KR" altLang="en-US" b="1"/>
        </a:p>
      </dgm:t>
    </dgm:pt>
    <dgm:pt modelId="{C19F6E7B-C49C-48F4-BF7D-D805AFFA8C1D}" type="sibTrans" cxnId="{ACEA2D55-082C-471E-83D5-8504837B1CB1}">
      <dgm:prSet/>
      <dgm:spPr/>
      <dgm:t>
        <a:bodyPr/>
        <a:lstStyle/>
        <a:p>
          <a:pPr latinLnBrk="1"/>
          <a:endParaRPr lang="ko-KR" altLang="en-US" b="1"/>
        </a:p>
      </dgm:t>
    </dgm:pt>
    <dgm:pt modelId="{CBE82CFA-7417-4763-A747-F3EC24EE6B67}">
      <dgm:prSet phldrT="[텍스트]"/>
      <dgm:spPr/>
      <dgm:t>
        <a:bodyPr/>
        <a:lstStyle/>
        <a:p>
          <a:pPr latinLnBrk="1"/>
          <a:r>
            <a:rPr lang="ko-KR" altLang="en-US" b="1" dirty="0"/>
            <a:t>시가</a:t>
          </a:r>
          <a:endParaRPr lang="en-US" altLang="ko-KR" b="1" dirty="0"/>
        </a:p>
        <a:p>
          <a:pPr latinLnBrk="1"/>
          <a:r>
            <a:rPr lang="ko-KR" altLang="en-US" b="1" dirty="0"/>
            <a:t>총액</a:t>
          </a:r>
        </a:p>
      </dgm:t>
    </dgm:pt>
    <dgm:pt modelId="{DAFFAEAA-CCB1-4E05-8B14-0DCEDE5BFC28}" type="parTrans" cxnId="{303C69D3-93FD-4EE5-BEDA-AFA9B0481658}">
      <dgm:prSet/>
      <dgm:spPr/>
      <dgm:t>
        <a:bodyPr/>
        <a:lstStyle/>
        <a:p>
          <a:pPr latinLnBrk="1"/>
          <a:endParaRPr lang="ko-KR" altLang="en-US" b="1"/>
        </a:p>
      </dgm:t>
    </dgm:pt>
    <dgm:pt modelId="{285414A9-FCD7-4F56-A81D-1BF9F56F74F8}" type="sibTrans" cxnId="{303C69D3-93FD-4EE5-BEDA-AFA9B0481658}">
      <dgm:prSet/>
      <dgm:spPr/>
      <dgm:t>
        <a:bodyPr/>
        <a:lstStyle/>
        <a:p>
          <a:pPr latinLnBrk="1"/>
          <a:endParaRPr lang="ko-KR" altLang="en-US" b="1"/>
        </a:p>
      </dgm:t>
    </dgm:pt>
    <dgm:pt modelId="{4CE4D803-E0B9-48B7-A976-3054956B4545}">
      <dgm:prSet phldrT="[텍스트]"/>
      <dgm:spPr/>
      <dgm:t>
        <a:bodyPr/>
        <a:lstStyle/>
        <a:p>
          <a:pPr latinLnBrk="1"/>
          <a:r>
            <a:rPr lang="ko-KR" altLang="en-US" b="1" dirty="0"/>
            <a:t>당기</a:t>
          </a:r>
          <a:endParaRPr lang="en-US" altLang="ko-KR" b="1" dirty="0"/>
        </a:p>
        <a:p>
          <a:pPr latinLnBrk="1"/>
          <a:r>
            <a:rPr lang="ko-KR" altLang="en-US" b="1" dirty="0"/>
            <a:t>순이익</a:t>
          </a:r>
        </a:p>
      </dgm:t>
    </dgm:pt>
    <dgm:pt modelId="{7C72B16F-7173-4704-8D2A-E12C9A1B02E9}" type="parTrans" cxnId="{48C15618-1555-4D22-AA9A-C249A6D464FA}">
      <dgm:prSet/>
      <dgm:spPr/>
      <dgm:t>
        <a:bodyPr/>
        <a:lstStyle/>
        <a:p>
          <a:pPr latinLnBrk="1"/>
          <a:endParaRPr lang="ko-KR" altLang="en-US" b="1"/>
        </a:p>
      </dgm:t>
    </dgm:pt>
    <dgm:pt modelId="{6BD82D53-9ED0-49F4-9C2D-15B1B47F67F3}" type="sibTrans" cxnId="{48C15618-1555-4D22-AA9A-C249A6D464FA}">
      <dgm:prSet/>
      <dgm:spPr/>
      <dgm:t>
        <a:bodyPr/>
        <a:lstStyle/>
        <a:p>
          <a:pPr latinLnBrk="1"/>
          <a:endParaRPr lang="ko-KR" altLang="en-US" b="1"/>
        </a:p>
      </dgm:t>
    </dgm:pt>
    <dgm:pt modelId="{139009F7-8C30-4DB6-98AA-35D23A795F28}">
      <dgm:prSet phldrT="[텍스트]"/>
      <dgm:spPr/>
      <dgm:t>
        <a:bodyPr/>
        <a:lstStyle/>
        <a:p>
          <a:pPr latinLnBrk="1"/>
          <a:r>
            <a:rPr lang="en-US" altLang="ko-KR" b="1" dirty="0"/>
            <a:t>PER</a:t>
          </a:r>
          <a:endParaRPr lang="ko-KR" altLang="en-US" b="1" dirty="0"/>
        </a:p>
      </dgm:t>
    </dgm:pt>
    <dgm:pt modelId="{74BB7DB8-8B37-4608-89EB-BE05AEAE812B}" type="parTrans" cxnId="{A26D7C86-A056-446C-9CCA-2E26A9E0AF72}">
      <dgm:prSet/>
      <dgm:spPr/>
      <dgm:t>
        <a:bodyPr/>
        <a:lstStyle/>
        <a:p>
          <a:pPr latinLnBrk="1"/>
          <a:endParaRPr lang="ko-KR" altLang="en-US" b="1"/>
        </a:p>
      </dgm:t>
    </dgm:pt>
    <dgm:pt modelId="{D525CA01-ADD7-410B-B849-A1F2B1D62EF1}" type="sibTrans" cxnId="{A26D7C86-A056-446C-9CCA-2E26A9E0AF72}">
      <dgm:prSet/>
      <dgm:spPr/>
      <dgm:t>
        <a:bodyPr/>
        <a:lstStyle/>
        <a:p>
          <a:pPr latinLnBrk="1"/>
          <a:endParaRPr lang="ko-KR" altLang="en-US" b="1"/>
        </a:p>
      </dgm:t>
    </dgm:pt>
    <dgm:pt modelId="{85251D05-FED6-4AB0-A451-73CF10034EA5}">
      <dgm:prSet phldrT="[텍스트]"/>
      <dgm:spPr/>
      <dgm:t>
        <a:bodyPr/>
        <a:lstStyle/>
        <a:p>
          <a:pPr latinLnBrk="1"/>
          <a:r>
            <a:rPr lang="en-US" altLang="ko-KR" b="1" dirty="0"/>
            <a:t>PBR</a:t>
          </a:r>
          <a:endParaRPr lang="ko-KR" altLang="en-US" b="1" dirty="0"/>
        </a:p>
      </dgm:t>
    </dgm:pt>
    <dgm:pt modelId="{BDD48F3E-9969-4A67-AF30-94639EBAE95D}" type="parTrans" cxnId="{DF113E02-6115-47D5-82C6-7A8ED961BD4E}">
      <dgm:prSet/>
      <dgm:spPr/>
      <dgm:t>
        <a:bodyPr/>
        <a:lstStyle/>
        <a:p>
          <a:pPr latinLnBrk="1"/>
          <a:endParaRPr lang="ko-KR" altLang="en-US" b="1"/>
        </a:p>
      </dgm:t>
    </dgm:pt>
    <dgm:pt modelId="{9E08F84C-FA21-43CF-8250-257609B45587}" type="sibTrans" cxnId="{DF113E02-6115-47D5-82C6-7A8ED961BD4E}">
      <dgm:prSet/>
      <dgm:spPr/>
      <dgm:t>
        <a:bodyPr/>
        <a:lstStyle/>
        <a:p>
          <a:pPr latinLnBrk="1"/>
          <a:endParaRPr lang="ko-KR" altLang="en-US" b="1"/>
        </a:p>
      </dgm:t>
    </dgm:pt>
    <dgm:pt modelId="{874C72BC-7685-4227-A8D5-4E44393E55BF}">
      <dgm:prSet phldrT="[텍스트]"/>
      <dgm:spPr/>
      <dgm:t>
        <a:bodyPr/>
        <a:lstStyle/>
        <a:p>
          <a:pPr latinLnBrk="1"/>
          <a:r>
            <a:rPr lang="ko-KR" altLang="en-US" b="1" dirty="0"/>
            <a:t>순자산</a:t>
          </a:r>
        </a:p>
      </dgm:t>
    </dgm:pt>
    <dgm:pt modelId="{0DC2AE7F-248D-4B9C-B13E-0951CE829A7E}" type="parTrans" cxnId="{D279D707-5467-46DF-B366-4C58F75DFA46}">
      <dgm:prSet/>
      <dgm:spPr/>
      <dgm:t>
        <a:bodyPr/>
        <a:lstStyle/>
        <a:p>
          <a:pPr latinLnBrk="1"/>
          <a:endParaRPr lang="ko-KR" altLang="en-US" b="1"/>
        </a:p>
      </dgm:t>
    </dgm:pt>
    <dgm:pt modelId="{4D54FF3B-8D2C-4FC0-9436-7A6C0EA895D7}" type="sibTrans" cxnId="{D279D707-5467-46DF-B366-4C58F75DFA46}">
      <dgm:prSet/>
      <dgm:spPr/>
      <dgm:t>
        <a:bodyPr/>
        <a:lstStyle/>
        <a:p>
          <a:pPr latinLnBrk="1"/>
          <a:endParaRPr lang="ko-KR" altLang="en-US" b="1"/>
        </a:p>
      </dgm:t>
    </dgm:pt>
    <dgm:pt modelId="{AA573E44-3F38-4325-B6A8-484A4A25D616}" type="pres">
      <dgm:prSet presAssocID="{53A08B80-A16B-40B0-BE87-A31B221F93B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68EE46-3F72-45DA-8353-79BA01A27A39}" type="pres">
      <dgm:prSet presAssocID="{911645BE-82AD-4398-BBA9-E8ABAC01FAE9}" presName="centerShape" presStyleLbl="node0" presStyleIdx="0" presStyleCnt="1" custScaleX="137670"/>
      <dgm:spPr/>
    </dgm:pt>
    <dgm:pt modelId="{D8515E33-4E10-43A0-B13F-311A9BFBC8EA}" type="pres">
      <dgm:prSet presAssocID="{3DF0238C-D2A2-42DB-9982-55E473302123}" presName="node" presStyleLbl="node1" presStyleIdx="0" presStyleCnt="9">
        <dgm:presLayoutVars>
          <dgm:bulletEnabled val="1"/>
        </dgm:presLayoutVars>
      </dgm:prSet>
      <dgm:spPr/>
    </dgm:pt>
    <dgm:pt modelId="{401AFBBE-DB01-4D0E-A752-0E591FDEB2C7}" type="pres">
      <dgm:prSet presAssocID="{3DF0238C-D2A2-42DB-9982-55E473302123}" presName="dummy" presStyleCnt="0"/>
      <dgm:spPr/>
    </dgm:pt>
    <dgm:pt modelId="{0D25EE09-5CF5-43D8-8DBB-5DB6C2C572D9}" type="pres">
      <dgm:prSet presAssocID="{28033FF2-E153-45F2-9AC5-2C2DF799B926}" presName="sibTrans" presStyleLbl="sibTrans2D1" presStyleIdx="0" presStyleCnt="9"/>
      <dgm:spPr/>
    </dgm:pt>
    <dgm:pt modelId="{773D6A9B-102F-4BBE-B8F8-9053CE4073BB}" type="pres">
      <dgm:prSet presAssocID="{CBE82CFA-7417-4763-A747-F3EC24EE6B67}" presName="node" presStyleLbl="node1" presStyleIdx="1" presStyleCnt="9">
        <dgm:presLayoutVars>
          <dgm:bulletEnabled val="1"/>
        </dgm:presLayoutVars>
      </dgm:prSet>
      <dgm:spPr/>
    </dgm:pt>
    <dgm:pt modelId="{1D35F198-FA41-4CEF-8E46-A15AF8ECBFB2}" type="pres">
      <dgm:prSet presAssocID="{CBE82CFA-7417-4763-A747-F3EC24EE6B67}" presName="dummy" presStyleCnt="0"/>
      <dgm:spPr/>
    </dgm:pt>
    <dgm:pt modelId="{FE540098-17A7-49EF-B9A4-FF051D44EB29}" type="pres">
      <dgm:prSet presAssocID="{285414A9-FCD7-4F56-A81D-1BF9F56F74F8}" presName="sibTrans" presStyleLbl="sibTrans2D1" presStyleIdx="1" presStyleCnt="9"/>
      <dgm:spPr/>
    </dgm:pt>
    <dgm:pt modelId="{5CE18BD0-21B2-4C34-ADEF-29B0E1D81967}" type="pres">
      <dgm:prSet presAssocID="{874C72BC-7685-4227-A8D5-4E44393E55BF}" presName="node" presStyleLbl="node1" presStyleIdx="2" presStyleCnt="9">
        <dgm:presLayoutVars>
          <dgm:bulletEnabled val="1"/>
        </dgm:presLayoutVars>
      </dgm:prSet>
      <dgm:spPr/>
    </dgm:pt>
    <dgm:pt modelId="{57123B40-FFA5-47B6-8B4B-5440613D9319}" type="pres">
      <dgm:prSet presAssocID="{874C72BC-7685-4227-A8D5-4E44393E55BF}" presName="dummy" presStyleCnt="0"/>
      <dgm:spPr/>
    </dgm:pt>
    <dgm:pt modelId="{484270DB-15F7-40D2-8518-9E43255F538A}" type="pres">
      <dgm:prSet presAssocID="{4D54FF3B-8D2C-4FC0-9436-7A6C0EA895D7}" presName="sibTrans" presStyleLbl="sibTrans2D1" presStyleIdx="2" presStyleCnt="9"/>
      <dgm:spPr/>
    </dgm:pt>
    <dgm:pt modelId="{A6DEB3E2-D0D8-44BC-B0AA-4D80A84F7B88}" type="pres">
      <dgm:prSet presAssocID="{4CE4D803-E0B9-48B7-A976-3054956B4545}" presName="node" presStyleLbl="node1" presStyleIdx="3" presStyleCnt="9">
        <dgm:presLayoutVars>
          <dgm:bulletEnabled val="1"/>
        </dgm:presLayoutVars>
      </dgm:prSet>
      <dgm:spPr/>
    </dgm:pt>
    <dgm:pt modelId="{0975849E-FDB6-48AC-A760-81C69F18D471}" type="pres">
      <dgm:prSet presAssocID="{4CE4D803-E0B9-48B7-A976-3054956B4545}" presName="dummy" presStyleCnt="0"/>
      <dgm:spPr/>
    </dgm:pt>
    <dgm:pt modelId="{541C692B-1806-4D7A-8E76-F8DE5F989896}" type="pres">
      <dgm:prSet presAssocID="{6BD82D53-9ED0-49F4-9C2D-15B1B47F67F3}" presName="sibTrans" presStyleLbl="sibTrans2D1" presStyleIdx="3" presStyleCnt="9"/>
      <dgm:spPr/>
    </dgm:pt>
    <dgm:pt modelId="{AA0D8044-1FFD-4B5C-A53F-AD923F8164BB}" type="pres">
      <dgm:prSet presAssocID="{139009F7-8C30-4DB6-98AA-35D23A795F28}" presName="node" presStyleLbl="node1" presStyleIdx="4" presStyleCnt="9">
        <dgm:presLayoutVars>
          <dgm:bulletEnabled val="1"/>
        </dgm:presLayoutVars>
      </dgm:prSet>
      <dgm:spPr/>
    </dgm:pt>
    <dgm:pt modelId="{125FE3AE-9549-46D7-A43C-C1F117241C59}" type="pres">
      <dgm:prSet presAssocID="{139009F7-8C30-4DB6-98AA-35D23A795F28}" presName="dummy" presStyleCnt="0"/>
      <dgm:spPr/>
    </dgm:pt>
    <dgm:pt modelId="{0ABDB78F-C0E9-4F61-99E3-2374B9D461DD}" type="pres">
      <dgm:prSet presAssocID="{D525CA01-ADD7-410B-B849-A1F2B1D62EF1}" presName="sibTrans" presStyleLbl="sibTrans2D1" presStyleIdx="4" presStyleCnt="9"/>
      <dgm:spPr/>
    </dgm:pt>
    <dgm:pt modelId="{574FC684-E9A1-4B9C-AF1E-3955DD415CBB}" type="pres">
      <dgm:prSet presAssocID="{85251D05-FED6-4AB0-A451-73CF10034EA5}" presName="node" presStyleLbl="node1" presStyleIdx="5" presStyleCnt="9">
        <dgm:presLayoutVars>
          <dgm:bulletEnabled val="1"/>
        </dgm:presLayoutVars>
      </dgm:prSet>
      <dgm:spPr/>
    </dgm:pt>
    <dgm:pt modelId="{DFDDFC1F-DD86-493B-98CE-34D9ABC1A050}" type="pres">
      <dgm:prSet presAssocID="{85251D05-FED6-4AB0-A451-73CF10034EA5}" presName="dummy" presStyleCnt="0"/>
      <dgm:spPr/>
    </dgm:pt>
    <dgm:pt modelId="{E7835F97-C9A2-4E12-9B89-DB705BD7240C}" type="pres">
      <dgm:prSet presAssocID="{9E08F84C-FA21-43CF-8250-257609B45587}" presName="sibTrans" presStyleLbl="sibTrans2D1" presStyleIdx="5" presStyleCnt="9"/>
      <dgm:spPr/>
    </dgm:pt>
    <dgm:pt modelId="{508C3FB3-427D-4FC4-8F5D-04631A751BDD}" type="pres">
      <dgm:prSet presAssocID="{FC922487-F9D3-453B-8985-3D3E6AE4A63B}" presName="node" presStyleLbl="node1" presStyleIdx="6" presStyleCnt="9">
        <dgm:presLayoutVars>
          <dgm:bulletEnabled val="1"/>
        </dgm:presLayoutVars>
      </dgm:prSet>
      <dgm:spPr/>
    </dgm:pt>
    <dgm:pt modelId="{386C9FCA-9BC6-4D93-8FB4-DE7531A3B2E6}" type="pres">
      <dgm:prSet presAssocID="{FC922487-F9D3-453B-8985-3D3E6AE4A63B}" presName="dummy" presStyleCnt="0"/>
      <dgm:spPr/>
    </dgm:pt>
    <dgm:pt modelId="{FF8766BB-3D66-4DB8-9EB0-51879E6E915D}" type="pres">
      <dgm:prSet presAssocID="{D3B3E88B-2C64-4259-9A4C-A77E1DDBA1B8}" presName="sibTrans" presStyleLbl="sibTrans2D1" presStyleIdx="6" presStyleCnt="9"/>
      <dgm:spPr/>
    </dgm:pt>
    <dgm:pt modelId="{9D063C1B-524C-46BE-8768-1F9F40C2747E}" type="pres">
      <dgm:prSet presAssocID="{A491AE41-65FC-4900-BE50-FA01769DCAC6}" presName="node" presStyleLbl="node1" presStyleIdx="7" presStyleCnt="9">
        <dgm:presLayoutVars>
          <dgm:bulletEnabled val="1"/>
        </dgm:presLayoutVars>
      </dgm:prSet>
      <dgm:spPr/>
    </dgm:pt>
    <dgm:pt modelId="{87348CD7-01EB-449C-8CEF-F441069BE3F0}" type="pres">
      <dgm:prSet presAssocID="{A491AE41-65FC-4900-BE50-FA01769DCAC6}" presName="dummy" presStyleCnt="0"/>
      <dgm:spPr/>
    </dgm:pt>
    <dgm:pt modelId="{C0E54ACC-A280-4FDE-B261-2C35CFD9F0EF}" type="pres">
      <dgm:prSet presAssocID="{8AF2517D-32E5-4133-9247-D1D74F508D27}" presName="sibTrans" presStyleLbl="sibTrans2D1" presStyleIdx="7" presStyleCnt="9"/>
      <dgm:spPr/>
    </dgm:pt>
    <dgm:pt modelId="{F9272601-A004-49DE-959C-53EBA5CCEA3C}" type="pres">
      <dgm:prSet presAssocID="{729F2E5E-CC4C-4772-8A14-4D8AE3557C9C}" presName="node" presStyleLbl="node1" presStyleIdx="8" presStyleCnt="9">
        <dgm:presLayoutVars>
          <dgm:bulletEnabled val="1"/>
        </dgm:presLayoutVars>
      </dgm:prSet>
      <dgm:spPr/>
    </dgm:pt>
    <dgm:pt modelId="{E1B71155-B750-4193-8F87-EC01F5D5BE18}" type="pres">
      <dgm:prSet presAssocID="{729F2E5E-CC4C-4772-8A14-4D8AE3557C9C}" presName="dummy" presStyleCnt="0"/>
      <dgm:spPr/>
    </dgm:pt>
    <dgm:pt modelId="{3058E80D-29C8-4C6C-97FF-114D28D48BAA}" type="pres">
      <dgm:prSet presAssocID="{C19F6E7B-C49C-48F4-BF7D-D805AFFA8C1D}" presName="sibTrans" presStyleLbl="sibTrans2D1" presStyleIdx="8" presStyleCnt="9"/>
      <dgm:spPr/>
    </dgm:pt>
  </dgm:ptLst>
  <dgm:cxnLst>
    <dgm:cxn modelId="{DF113E02-6115-47D5-82C6-7A8ED961BD4E}" srcId="{911645BE-82AD-4398-BBA9-E8ABAC01FAE9}" destId="{85251D05-FED6-4AB0-A451-73CF10034EA5}" srcOrd="5" destOrd="0" parTransId="{BDD48F3E-9969-4A67-AF30-94639EBAE95D}" sibTransId="{9E08F84C-FA21-43CF-8250-257609B45587}"/>
    <dgm:cxn modelId="{D279D707-5467-46DF-B366-4C58F75DFA46}" srcId="{911645BE-82AD-4398-BBA9-E8ABAC01FAE9}" destId="{874C72BC-7685-4227-A8D5-4E44393E55BF}" srcOrd="2" destOrd="0" parTransId="{0DC2AE7F-248D-4B9C-B13E-0951CE829A7E}" sibTransId="{4D54FF3B-8D2C-4FC0-9436-7A6C0EA895D7}"/>
    <dgm:cxn modelId="{74CEDC14-9F30-4546-A047-F27A04EBB0EE}" type="presOf" srcId="{4D54FF3B-8D2C-4FC0-9436-7A6C0EA895D7}" destId="{484270DB-15F7-40D2-8518-9E43255F538A}" srcOrd="0" destOrd="0" presId="urn:microsoft.com/office/officeart/2005/8/layout/radial6"/>
    <dgm:cxn modelId="{48C15618-1555-4D22-AA9A-C249A6D464FA}" srcId="{911645BE-82AD-4398-BBA9-E8ABAC01FAE9}" destId="{4CE4D803-E0B9-48B7-A976-3054956B4545}" srcOrd="3" destOrd="0" parTransId="{7C72B16F-7173-4704-8D2A-E12C9A1B02E9}" sibTransId="{6BD82D53-9ED0-49F4-9C2D-15B1B47F67F3}"/>
    <dgm:cxn modelId="{144A3625-E3F4-43F4-A9CB-BF68F6C4FB3F}" type="presOf" srcId="{A491AE41-65FC-4900-BE50-FA01769DCAC6}" destId="{9D063C1B-524C-46BE-8768-1F9F40C2747E}" srcOrd="0" destOrd="0" presId="urn:microsoft.com/office/officeart/2005/8/layout/radial6"/>
    <dgm:cxn modelId="{764AE02A-692D-4A9A-85D2-96687159ADAB}" type="presOf" srcId="{D525CA01-ADD7-410B-B849-A1F2B1D62EF1}" destId="{0ABDB78F-C0E9-4F61-99E3-2374B9D461DD}" srcOrd="0" destOrd="0" presId="urn:microsoft.com/office/officeart/2005/8/layout/radial6"/>
    <dgm:cxn modelId="{12C80432-D874-4304-BFA3-0A27F581AA15}" type="presOf" srcId="{911645BE-82AD-4398-BBA9-E8ABAC01FAE9}" destId="{6D68EE46-3F72-45DA-8353-79BA01A27A39}" srcOrd="0" destOrd="0" presId="urn:microsoft.com/office/officeart/2005/8/layout/radial6"/>
    <dgm:cxn modelId="{D140823D-08FC-4C73-BE98-EC3CF480259E}" srcId="{911645BE-82AD-4398-BBA9-E8ABAC01FAE9}" destId="{A491AE41-65FC-4900-BE50-FA01769DCAC6}" srcOrd="7" destOrd="0" parTransId="{6B5FFA60-68FE-4530-A68A-6EF16521665D}" sibTransId="{8AF2517D-32E5-4133-9247-D1D74F508D27}"/>
    <dgm:cxn modelId="{C207F745-92E8-4B16-AFAA-0CAA138AC490}" type="presOf" srcId="{C19F6E7B-C49C-48F4-BF7D-D805AFFA8C1D}" destId="{3058E80D-29C8-4C6C-97FF-114D28D48BAA}" srcOrd="0" destOrd="0" presId="urn:microsoft.com/office/officeart/2005/8/layout/radial6"/>
    <dgm:cxn modelId="{C4958847-D099-4F87-A617-4D409F0BCEAC}" type="presOf" srcId="{D3B3E88B-2C64-4259-9A4C-A77E1DDBA1B8}" destId="{FF8766BB-3D66-4DB8-9EB0-51879E6E915D}" srcOrd="0" destOrd="0" presId="urn:microsoft.com/office/officeart/2005/8/layout/radial6"/>
    <dgm:cxn modelId="{0E40EE4B-9378-4D9E-8F8D-EC93130A4D31}" type="presOf" srcId="{85251D05-FED6-4AB0-A451-73CF10034EA5}" destId="{574FC684-E9A1-4B9C-AF1E-3955DD415CBB}" srcOrd="0" destOrd="0" presId="urn:microsoft.com/office/officeart/2005/8/layout/radial6"/>
    <dgm:cxn modelId="{2E6D646F-37C5-4248-9BCA-47A6884FD436}" type="presOf" srcId="{874C72BC-7685-4227-A8D5-4E44393E55BF}" destId="{5CE18BD0-21B2-4C34-ADEF-29B0E1D81967}" srcOrd="0" destOrd="0" presId="urn:microsoft.com/office/officeart/2005/8/layout/radial6"/>
    <dgm:cxn modelId="{F7D03C52-E0CB-4089-9F6A-F19CDBBDA95F}" type="presOf" srcId="{3DF0238C-D2A2-42DB-9982-55E473302123}" destId="{D8515E33-4E10-43A0-B13F-311A9BFBC8EA}" srcOrd="0" destOrd="0" presId="urn:microsoft.com/office/officeart/2005/8/layout/radial6"/>
    <dgm:cxn modelId="{B7241A54-A8DB-4F73-987F-45E2A4EEF293}" type="presOf" srcId="{729F2E5E-CC4C-4772-8A14-4D8AE3557C9C}" destId="{F9272601-A004-49DE-959C-53EBA5CCEA3C}" srcOrd="0" destOrd="0" presId="urn:microsoft.com/office/officeart/2005/8/layout/radial6"/>
    <dgm:cxn modelId="{E652A674-8F77-45DC-A9AB-B89F9CE8A159}" type="presOf" srcId="{6BD82D53-9ED0-49F4-9C2D-15B1B47F67F3}" destId="{541C692B-1806-4D7A-8E76-F8DE5F989896}" srcOrd="0" destOrd="0" presId="urn:microsoft.com/office/officeart/2005/8/layout/radial6"/>
    <dgm:cxn modelId="{ACEA2D55-082C-471E-83D5-8504837B1CB1}" srcId="{911645BE-82AD-4398-BBA9-E8ABAC01FAE9}" destId="{729F2E5E-CC4C-4772-8A14-4D8AE3557C9C}" srcOrd="8" destOrd="0" parTransId="{FB9CC7DA-1D19-4ADD-BED1-FE1E6C0A88EE}" sibTransId="{C19F6E7B-C49C-48F4-BF7D-D805AFFA8C1D}"/>
    <dgm:cxn modelId="{D1576D75-6254-4F0B-99DC-2B711C06B59A}" type="presOf" srcId="{9E08F84C-FA21-43CF-8250-257609B45587}" destId="{E7835F97-C9A2-4E12-9B89-DB705BD7240C}" srcOrd="0" destOrd="0" presId="urn:microsoft.com/office/officeart/2005/8/layout/radial6"/>
    <dgm:cxn modelId="{4861FA75-0AB2-44B8-A27F-FB1F960F9A8C}" type="presOf" srcId="{4CE4D803-E0B9-48B7-A976-3054956B4545}" destId="{A6DEB3E2-D0D8-44BC-B0AA-4D80A84F7B88}" srcOrd="0" destOrd="0" presId="urn:microsoft.com/office/officeart/2005/8/layout/radial6"/>
    <dgm:cxn modelId="{8B476B86-412E-4129-A120-AB6811C3348D}" type="presOf" srcId="{8AF2517D-32E5-4133-9247-D1D74F508D27}" destId="{C0E54ACC-A280-4FDE-B261-2C35CFD9F0EF}" srcOrd="0" destOrd="0" presId="urn:microsoft.com/office/officeart/2005/8/layout/radial6"/>
    <dgm:cxn modelId="{A26D7C86-A056-446C-9CCA-2E26A9E0AF72}" srcId="{911645BE-82AD-4398-BBA9-E8ABAC01FAE9}" destId="{139009F7-8C30-4DB6-98AA-35D23A795F28}" srcOrd="4" destOrd="0" parTransId="{74BB7DB8-8B37-4608-89EB-BE05AEAE812B}" sibTransId="{D525CA01-ADD7-410B-B849-A1F2B1D62EF1}"/>
    <dgm:cxn modelId="{C3F9FCA3-9486-457D-B628-BB2D90BAA05E}" srcId="{911645BE-82AD-4398-BBA9-E8ABAC01FAE9}" destId="{3DF0238C-D2A2-42DB-9982-55E473302123}" srcOrd="0" destOrd="0" parTransId="{257352E4-ABE2-4284-A517-60607BB8DA27}" sibTransId="{28033FF2-E153-45F2-9AC5-2C2DF799B926}"/>
    <dgm:cxn modelId="{ADA0A5A7-343F-4EB9-A169-74EC3ED947BC}" type="presOf" srcId="{CBE82CFA-7417-4763-A747-F3EC24EE6B67}" destId="{773D6A9B-102F-4BBE-B8F8-9053CE4073BB}" srcOrd="0" destOrd="0" presId="urn:microsoft.com/office/officeart/2005/8/layout/radial6"/>
    <dgm:cxn modelId="{2F1947AE-EF31-4C3E-9D69-ED92232327E8}" type="presOf" srcId="{53A08B80-A16B-40B0-BE87-A31B221F93BB}" destId="{AA573E44-3F38-4325-B6A8-484A4A25D616}" srcOrd="0" destOrd="0" presId="urn:microsoft.com/office/officeart/2005/8/layout/radial6"/>
    <dgm:cxn modelId="{A211C7B7-4DE3-483B-8C38-D935273635DB}" srcId="{911645BE-82AD-4398-BBA9-E8ABAC01FAE9}" destId="{FC922487-F9D3-453B-8985-3D3E6AE4A63B}" srcOrd="6" destOrd="0" parTransId="{A8FC0AF1-2CDF-4737-9C27-C1514F73B281}" sibTransId="{D3B3E88B-2C64-4259-9A4C-A77E1DDBA1B8}"/>
    <dgm:cxn modelId="{224B28BF-1AE5-4813-B7BF-BB81491F8D1A}" type="presOf" srcId="{FC922487-F9D3-453B-8985-3D3E6AE4A63B}" destId="{508C3FB3-427D-4FC4-8F5D-04631A751BDD}" srcOrd="0" destOrd="0" presId="urn:microsoft.com/office/officeart/2005/8/layout/radial6"/>
    <dgm:cxn modelId="{303C69D3-93FD-4EE5-BEDA-AFA9B0481658}" srcId="{911645BE-82AD-4398-BBA9-E8ABAC01FAE9}" destId="{CBE82CFA-7417-4763-A747-F3EC24EE6B67}" srcOrd="1" destOrd="0" parTransId="{DAFFAEAA-CCB1-4E05-8B14-0DCEDE5BFC28}" sibTransId="{285414A9-FCD7-4F56-A81D-1BF9F56F74F8}"/>
    <dgm:cxn modelId="{8D1B28E4-9010-4A08-A0A4-CF714C659892}" type="presOf" srcId="{139009F7-8C30-4DB6-98AA-35D23A795F28}" destId="{AA0D8044-1FFD-4B5C-A53F-AD923F8164BB}" srcOrd="0" destOrd="0" presId="urn:microsoft.com/office/officeart/2005/8/layout/radial6"/>
    <dgm:cxn modelId="{E890CEF0-8AD0-435D-B9ED-AC54BCBA8615}" type="presOf" srcId="{285414A9-FCD7-4F56-A81D-1BF9F56F74F8}" destId="{FE540098-17A7-49EF-B9A4-FF051D44EB29}" srcOrd="0" destOrd="0" presId="urn:microsoft.com/office/officeart/2005/8/layout/radial6"/>
    <dgm:cxn modelId="{250B11F7-7BBD-4A95-B46F-ED02E6E3B03E}" srcId="{53A08B80-A16B-40B0-BE87-A31B221F93BB}" destId="{911645BE-82AD-4398-BBA9-E8ABAC01FAE9}" srcOrd="0" destOrd="0" parTransId="{936DDAC5-409A-497E-ABCD-9CE39908C2E2}" sibTransId="{3B42B651-7A91-4BC5-B5F1-54674DBEAEE4}"/>
    <dgm:cxn modelId="{967D32FC-C942-4ADC-BDAF-57404C3E3FBB}" type="presOf" srcId="{28033FF2-E153-45F2-9AC5-2C2DF799B926}" destId="{0D25EE09-5CF5-43D8-8DBB-5DB6C2C572D9}" srcOrd="0" destOrd="0" presId="urn:microsoft.com/office/officeart/2005/8/layout/radial6"/>
    <dgm:cxn modelId="{A73286B5-754F-49E9-9534-8ABD752CA418}" type="presParOf" srcId="{AA573E44-3F38-4325-B6A8-484A4A25D616}" destId="{6D68EE46-3F72-45DA-8353-79BA01A27A39}" srcOrd="0" destOrd="0" presId="urn:microsoft.com/office/officeart/2005/8/layout/radial6"/>
    <dgm:cxn modelId="{3345252B-617B-4D3A-8D5A-A38C30A8055C}" type="presParOf" srcId="{AA573E44-3F38-4325-B6A8-484A4A25D616}" destId="{D8515E33-4E10-43A0-B13F-311A9BFBC8EA}" srcOrd="1" destOrd="0" presId="urn:microsoft.com/office/officeart/2005/8/layout/radial6"/>
    <dgm:cxn modelId="{9BAAB7BB-A403-4CB9-BBE5-4613E3BD798F}" type="presParOf" srcId="{AA573E44-3F38-4325-B6A8-484A4A25D616}" destId="{401AFBBE-DB01-4D0E-A752-0E591FDEB2C7}" srcOrd="2" destOrd="0" presId="urn:microsoft.com/office/officeart/2005/8/layout/radial6"/>
    <dgm:cxn modelId="{BFA82872-663B-4825-9A16-3C6920C88313}" type="presParOf" srcId="{AA573E44-3F38-4325-B6A8-484A4A25D616}" destId="{0D25EE09-5CF5-43D8-8DBB-5DB6C2C572D9}" srcOrd="3" destOrd="0" presId="urn:microsoft.com/office/officeart/2005/8/layout/radial6"/>
    <dgm:cxn modelId="{B56EFE6E-EC9D-4B56-A785-B6F9F513A305}" type="presParOf" srcId="{AA573E44-3F38-4325-B6A8-484A4A25D616}" destId="{773D6A9B-102F-4BBE-B8F8-9053CE4073BB}" srcOrd="4" destOrd="0" presId="urn:microsoft.com/office/officeart/2005/8/layout/radial6"/>
    <dgm:cxn modelId="{A2D4D5D9-AA3E-4FB8-BA48-B56F608B0DD0}" type="presParOf" srcId="{AA573E44-3F38-4325-B6A8-484A4A25D616}" destId="{1D35F198-FA41-4CEF-8E46-A15AF8ECBFB2}" srcOrd="5" destOrd="0" presId="urn:microsoft.com/office/officeart/2005/8/layout/radial6"/>
    <dgm:cxn modelId="{26AAE0AA-5AC9-4E90-B06E-C13DA2B8597C}" type="presParOf" srcId="{AA573E44-3F38-4325-B6A8-484A4A25D616}" destId="{FE540098-17A7-49EF-B9A4-FF051D44EB29}" srcOrd="6" destOrd="0" presId="urn:microsoft.com/office/officeart/2005/8/layout/radial6"/>
    <dgm:cxn modelId="{4DCD6EEE-B76E-4B16-8B19-F5A7ED5E8153}" type="presParOf" srcId="{AA573E44-3F38-4325-B6A8-484A4A25D616}" destId="{5CE18BD0-21B2-4C34-ADEF-29B0E1D81967}" srcOrd="7" destOrd="0" presId="urn:microsoft.com/office/officeart/2005/8/layout/radial6"/>
    <dgm:cxn modelId="{41F007B2-652F-443F-8C85-1B74474EE1FA}" type="presParOf" srcId="{AA573E44-3F38-4325-B6A8-484A4A25D616}" destId="{57123B40-FFA5-47B6-8B4B-5440613D9319}" srcOrd="8" destOrd="0" presId="urn:microsoft.com/office/officeart/2005/8/layout/radial6"/>
    <dgm:cxn modelId="{B21DFB69-5B7B-4831-AF15-2A42B4068EC9}" type="presParOf" srcId="{AA573E44-3F38-4325-B6A8-484A4A25D616}" destId="{484270DB-15F7-40D2-8518-9E43255F538A}" srcOrd="9" destOrd="0" presId="urn:microsoft.com/office/officeart/2005/8/layout/radial6"/>
    <dgm:cxn modelId="{6A76CCEC-AB2B-47C9-9656-5486A2D76F58}" type="presParOf" srcId="{AA573E44-3F38-4325-B6A8-484A4A25D616}" destId="{A6DEB3E2-D0D8-44BC-B0AA-4D80A84F7B88}" srcOrd="10" destOrd="0" presId="urn:microsoft.com/office/officeart/2005/8/layout/radial6"/>
    <dgm:cxn modelId="{A46D3CF6-EEB2-4A74-8156-0651A62CB83B}" type="presParOf" srcId="{AA573E44-3F38-4325-B6A8-484A4A25D616}" destId="{0975849E-FDB6-48AC-A760-81C69F18D471}" srcOrd="11" destOrd="0" presId="urn:microsoft.com/office/officeart/2005/8/layout/radial6"/>
    <dgm:cxn modelId="{DD062912-FE62-4554-9A28-9EC6AFCAB717}" type="presParOf" srcId="{AA573E44-3F38-4325-B6A8-484A4A25D616}" destId="{541C692B-1806-4D7A-8E76-F8DE5F989896}" srcOrd="12" destOrd="0" presId="urn:microsoft.com/office/officeart/2005/8/layout/radial6"/>
    <dgm:cxn modelId="{C255DA29-0AC0-46DC-BC71-6BCC291BB4E3}" type="presParOf" srcId="{AA573E44-3F38-4325-B6A8-484A4A25D616}" destId="{AA0D8044-1FFD-4B5C-A53F-AD923F8164BB}" srcOrd="13" destOrd="0" presId="urn:microsoft.com/office/officeart/2005/8/layout/radial6"/>
    <dgm:cxn modelId="{3D659C8E-8B64-461D-89A3-A44B8C5F6073}" type="presParOf" srcId="{AA573E44-3F38-4325-B6A8-484A4A25D616}" destId="{125FE3AE-9549-46D7-A43C-C1F117241C59}" srcOrd="14" destOrd="0" presId="urn:microsoft.com/office/officeart/2005/8/layout/radial6"/>
    <dgm:cxn modelId="{E0EE7D57-ED91-4E88-BB98-DAA073171B33}" type="presParOf" srcId="{AA573E44-3F38-4325-B6A8-484A4A25D616}" destId="{0ABDB78F-C0E9-4F61-99E3-2374B9D461DD}" srcOrd="15" destOrd="0" presId="urn:microsoft.com/office/officeart/2005/8/layout/radial6"/>
    <dgm:cxn modelId="{E3A4A839-2A42-48F5-89A7-070C7944ACDF}" type="presParOf" srcId="{AA573E44-3F38-4325-B6A8-484A4A25D616}" destId="{574FC684-E9A1-4B9C-AF1E-3955DD415CBB}" srcOrd="16" destOrd="0" presId="urn:microsoft.com/office/officeart/2005/8/layout/radial6"/>
    <dgm:cxn modelId="{7251273E-ED67-467C-B8E5-C3FE056D8CB9}" type="presParOf" srcId="{AA573E44-3F38-4325-B6A8-484A4A25D616}" destId="{DFDDFC1F-DD86-493B-98CE-34D9ABC1A050}" srcOrd="17" destOrd="0" presId="urn:microsoft.com/office/officeart/2005/8/layout/radial6"/>
    <dgm:cxn modelId="{C4421B52-7D79-4036-9BEF-560BE8766A88}" type="presParOf" srcId="{AA573E44-3F38-4325-B6A8-484A4A25D616}" destId="{E7835F97-C9A2-4E12-9B89-DB705BD7240C}" srcOrd="18" destOrd="0" presId="urn:microsoft.com/office/officeart/2005/8/layout/radial6"/>
    <dgm:cxn modelId="{A10D6132-AB31-469D-ADE0-DB1D7BB16376}" type="presParOf" srcId="{AA573E44-3F38-4325-B6A8-484A4A25D616}" destId="{508C3FB3-427D-4FC4-8F5D-04631A751BDD}" srcOrd="19" destOrd="0" presId="urn:microsoft.com/office/officeart/2005/8/layout/radial6"/>
    <dgm:cxn modelId="{6E36CF47-7EE3-4794-B061-9098F1C37087}" type="presParOf" srcId="{AA573E44-3F38-4325-B6A8-484A4A25D616}" destId="{386C9FCA-9BC6-4D93-8FB4-DE7531A3B2E6}" srcOrd="20" destOrd="0" presId="urn:microsoft.com/office/officeart/2005/8/layout/radial6"/>
    <dgm:cxn modelId="{14040B66-0339-47F7-8658-500F6FE48598}" type="presParOf" srcId="{AA573E44-3F38-4325-B6A8-484A4A25D616}" destId="{FF8766BB-3D66-4DB8-9EB0-51879E6E915D}" srcOrd="21" destOrd="0" presId="urn:microsoft.com/office/officeart/2005/8/layout/radial6"/>
    <dgm:cxn modelId="{8B35CA99-902D-4A8B-8FAB-E3EFE6082E81}" type="presParOf" srcId="{AA573E44-3F38-4325-B6A8-484A4A25D616}" destId="{9D063C1B-524C-46BE-8768-1F9F40C2747E}" srcOrd="22" destOrd="0" presId="urn:microsoft.com/office/officeart/2005/8/layout/radial6"/>
    <dgm:cxn modelId="{490F55AB-8D7B-444C-AC28-B47C8532F5F8}" type="presParOf" srcId="{AA573E44-3F38-4325-B6A8-484A4A25D616}" destId="{87348CD7-01EB-449C-8CEF-F441069BE3F0}" srcOrd="23" destOrd="0" presId="urn:microsoft.com/office/officeart/2005/8/layout/radial6"/>
    <dgm:cxn modelId="{F9CA2888-9742-48B5-962C-61340B740CEB}" type="presParOf" srcId="{AA573E44-3F38-4325-B6A8-484A4A25D616}" destId="{C0E54ACC-A280-4FDE-B261-2C35CFD9F0EF}" srcOrd="24" destOrd="0" presId="urn:microsoft.com/office/officeart/2005/8/layout/radial6"/>
    <dgm:cxn modelId="{0B7240EF-772D-41E1-98CD-B8699CE4E342}" type="presParOf" srcId="{AA573E44-3F38-4325-B6A8-484A4A25D616}" destId="{F9272601-A004-49DE-959C-53EBA5CCEA3C}" srcOrd="25" destOrd="0" presId="urn:microsoft.com/office/officeart/2005/8/layout/radial6"/>
    <dgm:cxn modelId="{677CB262-D5C0-4555-A621-BC5C3B5162C3}" type="presParOf" srcId="{AA573E44-3F38-4325-B6A8-484A4A25D616}" destId="{E1B71155-B750-4193-8F87-EC01F5D5BE18}" srcOrd="26" destOrd="0" presId="urn:microsoft.com/office/officeart/2005/8/layout/radial6"/>
    <dgm:cxn modelId="{D3FF98E4-8B92-46F8-80BC-8233953583A0}" type="presParOf" srcId="{AA573E44-3F38-4325-B6A8-484A4A25D616}" destId="{3058E80D-29C8-4C6C-97FF-114D28D48BAA}" srcOrd="27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A08B80-A16B-40B0-BE87-A31B221F93BB}" type="doc">
      <dgm:prSet loTypeId="urn:microsoft.com/office/officeart/2005/8/layout/radial6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3DF0238C-D2A2-42DB-9982-55E473302123}">
      <dgm:prSet phldrT="[텍스트]"/>
      <dgm:spPr/>
      <dgm:t>
        <a:bodyPr/>
        <a:lstStyle/>
        <a:p>
          <a:pPr latinLnBrk="1"/>
          <a:r>
            <a:rPr lang="en-US" altLang="ko-KR" b="1" dirty="0"/>
            <a:t>ROA</a:t>
          </a:r>
          <a:endParaRPr lang="ko-KR" altLang="en-US" b="1" dirty="0"/>
        </a:p>
      </dgm:t>
    </dgm:pt>
    <dgm:pt modelId="{257352E4-ABE2-4284-A517-60607BB8DA27}" type="parTrans" cxnId="{C3F9FCA3-9486-457D-B628-BB2D90BAA05E}">
      <dgm:prSet/>
      <dgm:spPr/>
      <dgm:t>
        <a:bodyPr/>
        <a:lstStyle/>
        <a:p>
          <a:pPr latinLnBrk="1"/>
          <a:endParaRPr lang="ko-KR" altLang="en-US" b="1"/>
        </a:p>
      </dgm:t>
    </dgm:pt>
    <dgm:pt modelId="{28033FF2-E153-45F2-9AC5-2C2DF799B926}" type="sibTrans" cxnId="{C3F9FCA3-9486-457D-B628-BB2D90BAA05E}">
      <dgm:prSet/>
      <dgm:spPr/>
      <dgm:t>
        <a:bodyPr/>
        <a:lstStyle/>
        <a:p>
          <a:pPr latinLnBrk="1"/>
          <a:endParaRPr lang="ko-KR" altLang="en-US" b="1"/>
        </a:p>
      </dgm:t>
    </dgm:pt>
    <dgm:pt modelId="{FC922487-F9D3-453B-8985-3D3E6AE4A63B}">
      <dgm:prSet phldrT="[텍스트]"/>
      <dgm:spPr/>
      <dgm:t>
        <a:bodyPr/>
        <a:lstStyle/>
        <a:p>
          <a:pPr latinLnBrk="1"/>
          <a:r>
            <a:rPr lang="en-US" altLang="ko-KR" b="1" dirty="0"/>
            <a:t>BPS</a:t>
          </a:r>
          <a:endParaRPr lang="ko-KR" altLang="en-US" b="1" dirty="0"/>
        </a:p>
      </dgm:t>
    </dgm:pt>
    <dgm:pt modelId="{A8FC0AF1-2CDF-4737-9C27-C1514F73B281}" type="parTrans" cxnId="{A211C7B7-4DE3-483B-8C38-D935273635DB}">
      <dgm:prSet/>
      <dgm:spPr/>
      <dgm:t>
        <a:bodyPr/>
        <a:lstStyle/>
        <a:p>
          <a:pPr latinLnBrk="1"/>
          <a:endParaRPr lang="ko-KR" altLang="en-US" b="1"/>
        </a:p>
      </dgm:t>
    </dgm:pt>
    <dgm:pt modelId="{D3B3E88B-2C64-4259-9A4C-A77E1DDBA1B8}" type="sibTrans" cxnId="{A211C7B7-4DE3-483B-8C38-D935273635DB}">
      <dgm:prSet/>
      <dgm:spPr/>
      <dgm:t>
        <a:bodyPr/>
        <a:lstStyle/>
        <a:p>
          <a:pPr latinLnBrk="1"/>
          <a:endParaRPr lang="ko-KR" altLang="en-US" b="1"/>
        </a:p>
      </dgm:t>
    </dgm:pt>
    <dgm:pt modelId="{A491AE41-65FC-4900-BE50-FA01769DCAC6}">
      <dgm:prSet phldrT="[텍스트]"/>
      <dgm:spPr/>
      <dgm:t>
        <a:bodyPr/>
        <a:lstStyle/>
        <a:p>
          <a:pPr latinLnBrk="1"/>
          <a:r>
            <a:rPr lang="en-US" altLang="ko-KR" b="1" dirty="0"/>
            <a:t>EPS</a:t>
          </a:r>
          <a:endParaRPr lang="ko-KR" altLang="en-US" b="1" dirty="0"/>
        </a:p>
      </dgm:t>
    </dgm:pt>
    <dgm:pt modelId="{6B5FFA60-68FE-4530-A68A-6EF16521665D}" type="parTrans" cxnId="{D140823D-08FC-4C73-BE98-EC3CF480259E}">
      <dgm:prSet/>
      <dgm:spPr/>
      <dgm:t>
        <a:bodyPr/>
        <a:lstStyle/>
        <a:p>
          <a:pPr latinLnBrk="1"/>
          <a:endParaRPr lang="ko-KR" altLang="en-US" b="1"/>
        </a:p>
      </dgm:t>
    </dgm:pt>
    <dgm:pt modelId="{8AF2517D-32E5-4133-9247-D1D74F508D27}" type="sibTrans" cxnId="{D140823D-08FC-4C73-BE98-EC3CF480259E}">
      <dgm:prSet/>
      <dgm:spPr/>
      <dgm:t>
        <a:bodyPr/>
        <a:lstStyle/>
        <a:p>
          <a:pPr latinLnBrk="1"/>
          <a:endParaRPr lang="ko-KR" altLang="en-US" b="1"/>
        </a:p>
      </dgm:t>
    </dgm:pt>
    <dgm:pt modelId="{729F2E5E-CC4C-4772-8A14-4D8AE3557C9C}">
      <dgm:prSet phldrT="[텍스트]"/>
      <dgm:spPr/>
      <dgm:t>
        <a:bodyPr/>
        <a:lstStyle/>
        <a:p>
          <a:pPr latinLnBrk="1"/>
          <a:r>
            <a:rPr lang="en-US" altLang="ko-KR" b="1" dirty="0"/>
            <a:t>ROE</a:t>
          </a:r>
          <a:endParaRPr lang="ko-KR" altLang="en-US" b="1" dirty="0"/>
        </a:p>
      </dgm:t>
    </dgm:pt>
    <dgm:pt modelId="{FB9CC7DA-1D19-4ADD-BED1-FE1E6C0A88EE}" type="parTrans" cxnId="{ACEA2D55-082C-471E-83D5-8504837B1CB1}">
      <dgm:prSet/>
      <dgm:spPr/>
      <dgm:t>
        <a:bodyPr/>
        <a:lstStyle/>
        <a:p>
          <a:pPr latinLnBrk="1"/>
          <a:endParaRPr lang="ko-KR" altLang="en-US" b="1"/>
        </a:p>
      </dgm:t>
    </dgm:pt>
    <dgm:pt modelId="{C19F6E7B-C49C-48F4-BF7D-D805AFFA8C1D}" type="sibTrans" cxnId="{ACEA2D55-082C-471E-83D5-8504837B1CB1}">
      <dgm:prSet/>
      <dgm:spPr/>
      <dgm:t>
        <a:bodyPr/>
        <a:lstStyle/>
        <a:p>
          <a:pPr latinLnBrk="1"/>
          <a:endParaRPr lang="ko-KR" altLang="en-US" b="1"/>
        </a:p>
      </dgm:t>
    </dgm:pt>
    <dgm:pt modelId="{CBE82CFA-7417-4763-A747-F3EC24EE6B67}">
      <dgm:prSet phldrT="[텍스트]"/>
      <dgm:spPr/>
      <dgm:t>
        <a:bodyPr/>
        <a:lstStyle/>
        <a:p>
          <a:pPr latinLnBrk="1"/>
          <a:r>
            <a:rPr lang="ko-KR" altLang="en-US" b="1" dirty="0"/>
            <a:t>시가</a:t>
          </a:r>
          <a:endParaRPr lang="en-US" altLang="ko-KR" b="1" dirty="0"/>
        </a:p>
        <a:p>
          <a:pPr latinLnBrk="1"/>
          <a:r>
            <a:rPr lang="ko-KR" altLang="en-US" b="1" dirty="0"/>
            <a:t>총액</a:t>
          </a:r>
        </a:p>
      </dgm:t>
    </dgm:pt>
    <dgm:pt modelId="{DAFFAEAA-CCB1-4E05-8B14-0DCEDE5BFC28}" type="parTrans" cxnId="{303C69D3-93FD-4EE5-BEDA-AFA9B0481658}">
      <dgm:prSet/>
      <dgm:spPr/>
      <dgm:t>
        <a:bodyPr/>
        <a:lstStyle/>
        <a:p>
          <a:pPr latinLnBrk="1"/>
          <a:endParaRPr lang="ko-KR" altLang="en-US" b="1"/>
        </a:p>
      </dgm:t>
    </dgm:pt>
    <dgm:pt modelId="{285414A9-FCD7-4F56-A81D-1BF9F56F74F8}" type="sibTrans" cxnId="{303C69D3-93FD-4EE5-BEDA-AFA9B0481658}">
      <dgm:prSet/>
      <dgm:spPr/>
      <dgm:t>
        <a:bodyPr/>
        <a:lstStyle/>
        <a:p>
          <a:pPr latinLnBrk="1"/>
          <a:endParaRPr lang="ko-KR" altLang="en-US" b="1"/>
        </a:p>
      </dgm:t>
    </dgm:pt>
    <dgm:pt modelId="{4CE4D803-E0B9-48B7-A976-3054956B4545}">
      <dgm:prSet phldrT="[텍스트]"/>
      <dgm:spPr/>
      <dgm:t>
        <a:bodyPr/>
        <a:lstStyle/>
        <a:p>
          <a:pPr latinLnBrk="1"/>
          <a:r>
            <a:rPr lang="ko-KR" altLang="en-US" b="1" dirty="0"/>
            <a:t>당기</a:t>
          </a:r>
          <a:endParaRPr lang="en-US" altLang="ko-KR" b="1" dirty="0"/>
        </a:p>
        <a:p>
          <a:pPr latinLnBrk="1"/>
          <a:r>
            <a:rPr lang="ko-KR" altLang="en-US" b="1" dirty="0"/>
            <a:t>순이익</a:t>
          </a:r>
        </a:p>
      </dgm:t>
    </dgm:pt>
    <dgm:pt modelId="{7C72B16F-7173-4704-8D2A-E12C9A1B02E9}" type="parTrans" cxnId="{48C15618-1555-4D22-AA9A-C249A6D464FA}">
      <dgm:prSet/>
      <dgm:spPr/>
      <dgm:t>
        <a:bodyPr/>
        <a:lstStyle/>
        <a:p>
          <a:pPr latinLnBrk="1"/>
          <a:endParaRPr lang="ko-KR" altLang="en-US" b="1"/>
        </a:p>
      </dgm:t>
    </dgm:pt>
    <dgm:pt modelId="{6BD82D53-9ED0-49F4-9C2D-15B1B47F67F3}" type="sibTrans" cxnId="{48C15618-1555-4D22-AA9A-C249A6D464FA}">
      <dgm:prSet/>
      <dgm:spPr/>
      <dgm:t>
        <a:bodyPr/>
        <a:lstStyle/>
        <a:p>
          <a:pPr latinLnBrk="1"/>
          <a:endParaRPr lang="ko-KR" altLang="en-US" b="1"/>
        </a:p>
      </dgm:t>
    </dgm:pt>
    <dgm:pt modelId="{139009F7-8C30-4DB6-98AA-35D23A795F28}">
      <dgm:prSet phldrT="[텍스트]"/>
      <dgm:spPr/>
      <dgm:t>
        <a:bodyPr/>
        <a:lstStyle/>
        <a:p>
          <a:pPr latinLnBrk="1"/>
          <a:r>
            <a:rPr lang="en-US" altLang="ko-KR" b="1" dirty="0"/>
            <a:t>PER</a:t>
          </a:r>
          <a:endParaRPr lang="ko-KR" altLang="en-US" b="1" dirty="0"/>
        </a:p>
      </dgm:t>
    </dgm:pt>
    <dgm:pt modelId="{74BB7DB8-8B37-4608-89EB-BE05AEAE812B}" type="parTrans" cxnId="{A26D7C86-A056-446C-9CCA-2E26A9E0AF72}">
      <dgm:prSet/>
      <dgm:spPr/>
      <dgm:t>
        <a:bodyPr/>
        <a:lstStyle/>
        <a:p>
          <a:pPr latinLnBrk="1"/>
          <a:endParaRPr lang="ko-KR" altLang="en-US" b="1"/>
        </a:p>
      </dgm:t>
    </dgm:pt>
    <dgm:pt modelId="{D525CA01-ADD7-410B-B849-A1F2B1D62EF1}" type="sibTrans" cxnId="{A26D7C86-A056-446C-9CCA-2E26A9E0AF72}">
      <dgm:prSet/>
      <dgm:spPr/>
      <dgm:t>
        <a:bodyPr/>
        <a:lstStyle/>
        <a:p>
          <a:pPr latinLnBrk="1"/>
          <a:endParaRPr lang="ko-KR" altLang="en-US" b="1"/>
        </a:p>
      </dgm:t>
    </dgm:pt>
    <dgm:pt modelId="{85251D05-FED6-4AB0-A451-73CF10034EA5}">
      <dgm:prSet phldrT="[텍스트]"/>
      <dgm:spPr/>
      <dgm:t>
        <a:bodyPr/>
        <a:lstStyle/>
        <a:p>
          <a:pPr latinLnBrk="1"/>
          <a:r>
            <a:rPr lang="en-US" altLang="ko-KR" b="1" dirty="0"/>
            <a:t>PBR</a:t>
          </a:r>
          <a:endParaRPr lang="ko-KR" altLang="en-US" b="1" dirty="0"/>
        </a:p>
      </dgm:t>
    </dgm:pt>
    <dgm:pt modelId="{BDD48F3E-9969-4A67-AF30-94639EBAE95D}" type="parTrans" cxnId="{DF113E02-6115-47D5-82C6-7A8ED961BD4E}">
      <dgm:prSet/>
      <dgm:spPr/>
      <dgm:t>
        <a:bodyPr/>
        <a:lstStyle/>
        <a:p>
          <a:pPr latinLnBrk="1"/>
          <a:endParaRPr lang="ko-KR" altLang="en-US" b="1"/>
        </a:p>
      </dgm:t>
    </dgm:pt>
    <dgm:pt modelId="{9E08F84C-FA21-43CF-8250-257609B45587}" type="sibTrans" cxnId="{DF113E02-6115-47D5-82C6-7A8ED961BD4E}">
      <dgm:prSet/>
      <dgm:spPr/>
      <dgm:t>
        <a:bodyPr/>
        <a:lstStyle/>
        <a:p>
          <a:pPr latinLnBrk="1"/>
          <a:endParaRPr lang="ko-KR" altLang="en-US" b="1"/>
        </a:p>
      </dgm:t>
    </dgm:pt>
    <dgm:pt modelId="{874C72BC-7685-4227-A8D5-4E44393E55BF}">
      <dgm:prSet phldrT="[텍스트]"/>
      <dgm:spPr/>
      <dgm:t>
        <a:bodyPr/>
        <a:lstStyle/>
        <a:p>
          <a:pPr latinLnBrk="1"/>
          <a:r>
            <a:rPr lang="ko-KR" altLang="en-US" b="1" dirty="0"/>
            <a:t>순자산</a:t>
          </a:r>
        </a:p>
      </dgm:t>
    </dgm:pt>
    <dgm:pt modelId="{0DC2AE7F-248D-4B9C-B13E-0951CE829A7E}" type="parTrans" cxnId="{D279D707-5467-46DF-B366-4C58F75DFA46}">
      <dgm:prSet/>
      <dgm:spPr/>
      <dgm:t>
        <a:bodyPr/>
        <a:lstStyle/>
        <a:p>
          <a:pPr latinLnBrk="1"/>
          <a:endParaRPr lang="ko-KR" altLang="en-US" b="1"/>
        </a:p>
      </dgm:t>
    </dgm:pt>
    <dgm:pt modelId="{4D54FF3B-8D2C-4FC0-9436-7A6C0EA895D7}" type="sibTrans" cxnId="{D279D707-5467-46DF-B366-4C58F75DFA46}">
      <dgm:prSet/>
      <dgm:spPr/>
      <dgm:t>
        <a:bodyPr/>
        <a:lstStyle/>
        <a:p>
          <a:pPr latinLnBrk="1"/>
          <a:endParaRPr lang="ko-KR" altLang="en-US" b="1"/>
        </a:p>
      </dgm:t>
    </dgm:pt>
    <dgm:pt modelId="{911645BE-82AD-4398-BBA9-E8ABAC01FAE9}">
      <dgm:prSet phldrT="[텍스트]"/>
      <dgm:spPr/>
      <dgm:t>
        <a:bodyPr/>
        <a:lstStyle/>
        <a:p>
          <a:pPr latinLnBrk="1"/>
          <a:r>
            <a:rPr lang="ko-KR" altLang="en-US" b="1" dirty="0" err="1"/>
            <a:t>퀀트분석</a:t>
          </a:r>
          <a:endParaRPr lang="ko-KR" altLang="en-US" b="1" dirty="0"/>
        </a:p>
      </dgm:t>
    </dgm:pt>
    <dgm:pt modelId="{3B42B651-7A91-4BC5-B5F1-54674DBEAEE4}" type="sibTrans" cxnId="{250B11F7-7BBD-4A95-B46F-ED02E6E3B03E}">
      <dgm:prSet/>
      <dgm:spPr/>
      <dgm:t>
        <a:bodyPr/>
        <a:lstStyle/>
        <a:p>
          <a:pPr latinLnBrk="1"/>
          <a:endParaRPr lang="ko-KR" altLang="en-US" b="1"/>
        </a:p>
      </dgm:t>
    </dgm:pt>
    <dgm:pt modelId="{936DDAC5-409A-497E-ABCD-9CE39908C2E2}" type="parTrans" cxnId="{250B11F7-7BBD-4A95-B46F-ED02E6E3B03E}">
      <dgm:prSet/>
      <dgm:spPr/>
      <dgm:t>
        <a:bodyPr/>
        <a:lstStyle/>
        <a:p>
          <a:pPr latinLnBrk="1"/>
          <a:endParaRPr lang="ko-KR" altLang="en-US" b="1"/>
        </a:p>
      </dgm:t>
    </dgm:pt>
    <dgm:pt modelId="{AA573E44-3F38-4325-B6A8-484A4A25D616}" type="pres">
      <dgm:prSet presAssocID="{53A08B80-A16B-40B0-BE87-A31B221F93B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68EE46-3F72-45DA-8353-79BA01A27A39}" type="pres">
      <dgm:prSet presAssocID="{911645BE-82AD-4398-BBA9-E8ABAC01FAE9}" presName="centerShape" presStyleLbl="node0" presStyleIdx="0" presStyleCnt="1" custScaleX="137670"/>
      <dgm:spPr/>
    </dgm:pt>
    <dgm:pt modelId="{D8515E33-4E10-43A0-B13F-311A9BFBC8EA}" type="pres">
      <dgm:prSet presAssocID="{3DF0238C-D2A2-42DB-9982-55E473302123}" presName="node" presStyleLbl="node1" presStyleIdx="0" presStyleCnt="9">
        <dgm:presLayoutVars>
          <dgm:bulletEnabled val="1"/>
        </dgm:presLayoutVars>
      </dgm:prSet>
      <dgm:spPr/>
    </dgm:pt>
    <dgm:pt modelId="{401AFBBE-DB01-4D0E-A752-0E591FDEB2C7}" type="pres">
      <dgm:prSet presAssocID="{3DF0238C-D2A2-42DB-9982-55E473302123}" presName="dummy" presStyleCnt="0"/>
      <dgm:spPr/>
    </dgm:pt>
    <dgm:pt modelId="{0D25EE09-5CF5-43D8-8DBB-5DB6C2C572D9}" type="pres">
      <dgm:prSet presAssocID="{28033FF2-E153-45F2-9AC5-2C2DF799B926}" presName="sibTrans" presStyleLbl="sibTrans2D1" presStyleIdx="0" presStyleCnt="9"/>
      <dgm:spPr/>
    </dgm:pt>
    <dgm:pt modelId="{773D6A9B-102F-4BBE-B8F8-9053CE4073BB}" type="pres">
      <dgm:prSet presAssocID="{CBE82CFA-7417-4763-A747-F3EC24EE6B67}" presName="node" presStyleLbl="node1" presStyleIdx="1" presStyleCnt="9">
        <dgm:presLayoutVars>
          <dgm:bulletEnabled val="1"/>
        </dgm:presLayoutVars>
      </dgm:prSet>
      <dgm:spPr/>
    </dgm:pt>
    <dgm:pt modelId="{1D35F198-FA41-4CEF-8E46-A15AF8ECBFB2}" type="pres">
      <dgm:prSet presAssocID="{CBE82CFA-7417-4763-A747-F3EC24EE6B67}" presName="dummy" presStyleCnt="0"/>
      <dgm:spPr/>
    </dgm:pt>
    <dgm:pt modelId="{FE540098-17A7-49EF-B9A4-FF051D44EB29}" type="pres">
      <dgm:prSet presAssocID="{285414A9-FCD7-4F56-A81D-1BF9F56F74F8}" presName="sibTrans" presStyleLbl="sibTrans2D1" presStyleIdx="1" presStyleCnt="9"/>
      <dgm:spPr/>
    </dgm:pt>
    <dgm:pt modelId="{5CE18BD0-21B2-4C34-ADEF-29B0E1D81967}" type="pres">
      <dgm:prSet presAssocID="{874C72BC-7685-4227-A8D5-4E44393E55BF}" presName="node" presStyleLbl="node1" presStyleIdx="2" presStyleCnt="9">
        <dgm:presLayoutVars>
          <dgm:bulletEnabled val="1"/>
        </dgm:presLayoutVars>
      </dgm:prSet>
      <dgm:spPr/>
    </dgm:pt>
    <dgm:pt modelId="{57123B40-FFA5-47B6-8B4B-5440613D9319}" type="pres">
      <dgm:prSet presAssocID="{874C72BC-7685-4227-A8D5-4E44393E55BF}" presName="dummy" presStyleCnt="0"/>
      <dgm:spPr/>
    </dgm:pt>
    <dgm:pt modelId="{484270DB-15F7-40D2-8518-9E43255F538A}" type="pres">
      <dgm:prSet presAssocID="{4D54FF3B-8D2C-4FC0-9436-7A6C0EA895D7}" presName="sibTrans" presStyleLbl="sibTrans2D1" presStyleIdx="2" presStyleCnt="9"/>
      <dgm:spPr/>
    </dgm:pt>
    <dgm:pt modelId="{A6DEB3E2-D0D8-44BC-B0AA-4D80A84F7B88}" type="pres">
      <dgm:prSet presAssocID="{4CE4D803-E0B9-48B7-A976-3054956B4545}" presName="node" presStyleLbl="node1" presStyleIdx="3" presStyleCnt="9">
        <dgm:presLayoutVars>
          <dgm:bulletEnabled val="1"/>
        </dgm:presLayoutVars>
      </dgm:prSet>
      <dgm:spPr/>
    </dgm:pt>
    <dgm:pt modelId="{0975849E-FDB6-48AC-A760-81C69F18D471}" type="pres">
      <dgm:prSet presAssocID="{4CE4D803-E0B9-48B7-A976-3054956B4545}" presName="dummy" presStyleCnt="0"/>
      <dgm:spPr/>
    </dgm:pt>
    <dgm:pt modelId="{541C692B-1806-4D7A-8E76-F8DE5F989896}" type="pres">
      <dgm:prSet presAssocID="{6BD82D53-9ED0-49F4-9C2D-15B1B47F67F3}" presName="sibTrans" presStyleLbl="sibTrans2D1" presStyleIdx="3" presStyleCnt="9"/>
      <dgm:spPr/>
    </dgm:pt>
    <dgm:pt modelId="{AA0D8044-1FFD-4B5C-A53F-AD923F8164BB}" type="pres">
      <dgm:prSet presAssocID="{139009F7-8C30-4DB6-98AA-35D23A795F28}" presName="node" presStyleLbl="node1" presStyleIdx="4" presStyleCnt="9">
        <dgm:presLayoutVars>
          <dgm:bulletEnabled val="1"/>
        </dgm:presLayoutVars>
      </dgm:prSet>
      <dgm:spPr/>
    </dgm:pt>
    <dgm:pt modelId="{125FE3AE-9549-46D7-A43C-C1F117241C59}" type="pres">
      <dgm:prSet presAssocID="{139009F7-8C30-4DB6-98AA-35D23A795F28}" presName="dummy" presStyleCnt="0"/>
      <dgm:spPr/>
    </dgm:pt>
    <dgm:pt modelId="{0ABDB78F-C0E9-4F61-99E3-2374B9D461DD}" type="pres">
      <dgm:prSet presAssocID="{D525CA01-ADD7-410B-B849-A1F2B1D62EF1}" presName="sibTrans" presStyleLbl="sibTrans2D1" presStyleIdx="4" presStyleCnt="9"/>
      <dgm:spPr/>
    </dgm:pt>
    <dgm:pt modelId="{574FC684-E9A1-4B9C-AF1E-3955DD415CBB}" type="pres">
      <dgm:prSet presAssocID="{85251D05-FED6-4AB0-A451-73CF10034EA5}" presName="node" presStyleLbl="node1" presStyleIdx="5" presStyleCnt="9">
        <dgm:presLayoutVars>
          <dgm:bulletEnabled val="1"/>
        </dgm:presLayoutVars>
      </dgm:prSet>
      <dgm:spPr/>
    </dgm:pt>
    <dgm:pt modelId="{DFDDFC1F-DD86-493B-98CE-34D9ABC1A050}" type="pres">
      <dgm:prSet presAssocID="{85251D05-FED6-4AB0-A451-73CF10034EA5}" presName="dummy" presStyleCnt="0"/>
      <dgm:spPr/>
    </dgm:pt>
    <dgm:pt modelId="{E7835F97-C9A2-4E12-9B89-DB705BD7240C}" type="pres">
      <dgm:prSet presAssocID="{9E08F84C-FA21-43CF-8250-257609B45587}" presName="sibTrans" presStyleLbl="sibTrans2D1" presStyleIdx="5" presStyleCnt="9"/>
      <dgm:spPr/>
    </dgm:pt>
    <dgm:pt modelId="{508C3FB3-427D-4FC4-8F5D-04631A751BDD}" type="pres">
      <dgm:prSet presAssocID="{FC922487-F9D3-453B-8985-3D3E6AE4A63B}" presName="node" presStyleLbl="node1" presStyleIdx="6" presStyleCnt="9">
        <dgm:presLayoutVars>
          <dgm:bulletEnabled val="1"/>
        </dgm:presLayoutVars>
      </dgm:prSet>
      <dgm:spPr/>
    </dgm:pt>
    <dgm:pt modelId="{386C9FCA-9BC6-4D93-8FB4-DE7531A3B2E6}" type="pres">
      <dgm:prSet presAssocID="{FC922487-F9D3-453B-8985-3D3E6AE4A63B}" presName="dummy" presStyleCnt="0"/>
      <dgm:spPr/>
    </dgm:pt>
    <dgm:pt modelId="{FF8766BB-3D66-4DB8-9EB0-51879E6E915D}" type="pres">
      <dgm:prSet presAssocID="{D3B3E88B-2C64-4259-9A4C-A77E1DDBA1B8}" presName="sibTrans" presStyleLbl="sibTrans2D1" presStyleIdx="6" presStyleCnt="9"/>
      <dgm:spPr/>
    </dgm:pt>
    <dgm:pt modelId="{9D063C1B-524C-46BE-8768-1F9F40C2747E}" type="pres">
      <dgm:prSet presAssocID="{A491AE41-65FC-4900-BE50-FA01769DCAC6}" presName="node" presStyleLbl="node1" presStyleIdx="7" presStyleCnt="9">
        <dgm:presLayoutVars>
          <dgm:bulletEnabled val="1"/>
        </dgm:presLayoutVars>
      </dgm:prSet>
      <dgm:spPr/>
    </dgm:pt>
    <dgm:pt modelId="{87348CD7-01EB-449C-8CEF-F441069BE3F0}" type="pres">
      <dgm:prSet presAssocID="{A491AE41-65FC-4900-BE50-FA01769DCAC6}" presName="dummy" presStyleCnt="0"/>
      <dgm:spPr/>
    </dgm:pt>
    <dgm:pt modelId="{C0E54ACC-A280-4FDE-B261-2C35CFD9F0EF}" type="pres">
      <dgm:prSet presAssocID="{8AF2517D-32E5-4133-9247-D1D74F508D27}" presName="sibTrans" presStyleLbl="sibTrans2D1" presStyleIdx="7" presStyleCnt="9"/>
      <dgm:spPr/>
    </dgm:pt>
    <dgm:pt modelId="{F9272601-A004-49DE-959C-53EBA5CCEA3C}" type="pres">
      <dgm:prSet presAssocID="{729F2E5E-CC4C-4772-8A14-4D8AE3557C9C}" presName="node" presStyleLbl="node1" presStyleIdx="8" presStyleCnt="9">
        <dgm:presLayoutVars>
          <dgm:bulletEnabled val="1"/>
        </dgm:presLayoutVars>
      </dgm:prSet>
      <dgm:spPr/>
    </dgm:pt>
    <dgm:pt modelId="{E1B71155-B750-4193-8F87-EC01F5D5BE18}" type="pres">
      <dgm:prSet presAssocID="{729F2E5E-CC4C-4772-8A14-4D8AE3557C9C}" presName="dummy" presStyleCnt="0"/>
      <dgm:spPr/>
    </dgm:pt>
    <dgm:pt modelId="{3058E80D-29C8-4C6C-97FF-114D28D48BAA}" type="pres">
      <dgm:prSet presAssocID="{C19F6E7B-C49C-48F4-BF7D-D805AFFA8C1D}" presName="sibTrans" presStyleLbl="sibTrans2D1" presStyleIdx="8" presStyleCnt="9"/>
      <dgm:spPr/>
    </dgm:pt>
  </dgm:ptLst>
  <dgm:cxnLst>
    <dgm:cxn modelId="{DF113E02-6115-47D5-82C6-7A8ED961BD4E}" srcId="{911645BE-82AD-4398-BBA9-E8ABAC01FAE9}" destId="{85251D05-FED6-4AB0-A451-73CF10034EA5}" srcOrd="5" destOrd="0" parTransId="{BDD48F3E-9969-4A67-AF30-94639EBAE95D}" sibTransId="{9E08F84C-FA21-43CF-8250-257609B45587}"/>
    <dgm:cxn modelId="{D279D707-5467-46DF-B366-4C58F75DFA46}" srcId="{911645BE-82AD-4398-BBA9-E8ABAC01FAE9}" destId="{874C72BC-7685-4227-A8D5-4E44393E55BF}" srcOrd="2" destOrd="0" parTransId="{0DC2AE7F-248D-4B9C-B13E-0951CE829A7E}" sibTransId="{4D54FF3B-8D2C-4FC0-9436-7A6C0EA895D7}"/>
    <dgm:cxn modelId="{74CEDC14-9F30-4546-A047-F27A04EBB0EE}" type="presOf" srcId="{4D54FF3B-8D2C-4FC0-9436-7A6C0EA895D7}" destId="{484270DB-15F7-40D2-8518-9E43255F538A}" srcOrd="0" destOrd="0" presId="urn:microsoft.com/office/officeart/2005/8/layout/radial6"/>
    <dgm:cxn modelId="{48C15618-1555-4D22-AA9A-C249A6D464FA}" srcId="{911645BE-82AD-4398-BBA9-E8ABAC01FAE9}" destId="{4CE4D803-E0B9-48B7-A976-3054956B4545}" srcOrd="3" destOrd="0" parTransId="{7C72B16F-7173-4704-8D2A-E12C9A1B02E9}" sibTransId="{6BD82D53-9ED0-49F4-9C2D-15B1B47F67F3}"/>
    <dgm:cxn modelId="{144A3625-E3F4-43F4-A9CB-BF68F6C4FB3F}" type="presOf" srcId="{A491AE41-65FC-4900-BE50-FA01769DCAC6}" destId="{9D063C1B-524C-46BE-8768-1F9F40C2747E}" srcOrd="0" destOrd="0" presId="urn:microsoft.com/office/officeart/2005/8/layout/radial6"/>
    <dgm:cxn modelId="{764AE02A-692D-4A9A-85D2-96687159ADAB}" type="presOf" srcId="{D525CA01-ADD7-410B-B849-A1F2B1D62EF1}" destId="{0ABDB78F-C0E9-4F61-99E3-2374B9D461DD}" srcOrd="0" destOrd="0" presId="urn:microsoft.com/office/officeart/2005/8/layout/radial6"/>
    <dgm:cxn modelId="{12C80432-D874-4304-BFA3-0A27F581AA15}" type="presOf" srcId="{911645BE-82AD-4398-BBA9-E8ABAC01FAE9}" destId="{6D68EE46-3F72-45DA-8353-79BA01A27A39}" srcOrd="0" destOrd="0" presId="urn:microsoft.com/office/officeart/2005/8/layout/radial6"/>
    <dgm:cxn modelId="{D140823D-08FC-4C73-BE98-EC3CF480259E}" srcId="{911645BE-82AD-4398-BBA9-E8ABAC01FAE9}" destId="{A491AE41-65FC-4900-BE50-FA01769DCAC6}" srcOrd="7" destOrd="0" parTransId="{6B5FFA60-68FE-4530-A68A-6EF16521665D}" sibTransId="{8AF2517D-32E5-4133-9247-D1D74F508D27}"/>
    <dgm:cxn modelId="{C207F745-92E8-4B16-AFAA-0CAA138AC490}" type="presOf" srcId="{C19F6E7B-C49C-48F4-BF7D-D805AFFA8C1D}" destId="{3058E80D-29C8-4C6C-97FF-114D28D48BAA}" srcOrd="0" destOrd="0" presId="urn:microsoft.com/office/officeart/2005/8/layout/radial6"/>
    <dgm:cxn modelId="{C4958847-D099-4F87-A617-4D409F0BCEAC}" type="presOf" srcId="{D3B3E88B-2C64-4259-9A4C-A77E1DDBA1B8}" destId="{FF8766BB-3D66-4DB8-9EB0-51879E6E915D}" srcOrd="0" destOrd="0" presId="urn:microsoft.com/office/officeart/2005/8/layout/radial6"/>
    <dgm:cxn modelId="{0E40EE4B-9378-4D9E-8F8D-EC93130A4D31}" type="presOf" srcId="{85251D05-FED6-4AB0-A451-73CF10034EA5}" destId="{574FC684-E9A1-4B9C-AF1E-3955DD415CBB}" srcOrd="0" destOrd="0" presId="urn:microsoft.com/office/officeart/2005/8/layout/radial6"/>
    <dgm:cxn modelId="{2E6D646F-37C5-4248-9BCA-47A6884FD436}" type="presOf" srcId="{874C72BC-7685-4227-A8D5-4E44393E55BF}" destId="{5CE18BD0-21B2-4C34-ADEF-29B0E1D81967}" srcOrd="0" destOrd="0" presId="urn:microsoft.com/office/officeart/2005/8/layout/radial6"/>
    <dgm:cxn modelId="{F7D03C52-E0CB-4089-9F6A-F19CDBBDA95F}" type="presOf" srcId="{3DF0238C-D2A2-42DB-9982-55E473302123}" destId="{D8515E33-4E10-43A0-B13F-311A9BFBC8EA}" srcOrd="0" destOrd="0" presId="urn:microsoft.com/office/officeart/2005/8/layout/radial6"/>
    <dgm:cxn modelId="{B7241A54-A8DB-4F73-987F-45E2A4EEF293}" type="presOf" srcId="{729F2E5E-CC4C-4772-8A14-4D8AE3557C9C}" destId="{F9272601-A004-49DE-959C-53EBA5CCEA3C}" srcOrd="0" destOrd="0" presId="urn:microsoft.com/office/officeart/2005/8/layout/radial6"/>
    <dgm:cxn modelId="{E652A674-8F77-45DC-A9AB-B89F9CE8A159}" type="presOf" srcId="{6BD82D53-9ED0-49F4-9C2D-15B1B47F67F3}" destId="{541C692B-1806-4D7A-8E76-F8DE5F989896}" srcOrd="0" destOrd="0" presId="urn:microsoft.com/office/officeart/2005/8/layout/radial6"/>
    <dgm:cxn modelId="{ACEA2D55-082C-471E-83D5-8504837B1CB1}" srcId="{911645BE-82AD-4398-BBA9-E8ABAC01FAE9}" destId="{729F2E5E-CC4C-4772-8A14-4D8AE3557C9C}" srcOrd="8" destOrd="0" parTransId="{FB9CC7DA-1D19-4ADD-BED1-FE1E6C0A88EE}" sibTransId="{C19F6E7B-C49C-48F4-BF7D-D805AFFA8C1D}"/>
    <dgm:cxn modelId="{D1576D75-6254-4F0B-99DC-2B711C06B59A}" type="presOf" srcId="{9E08F84C-FA21-43CF-8250-257609B45587}" destId="{E7835F97-C9A2-4E12-9B89-DB705BD7240C}" srcOrd="0" destOrd="0" presId="urn:microsoft.com/office/officeart/2005/8/layout/radial6"/>
    <dgm:cxn modelId="{4861FA75-0AB2-44B8-A27F-FB1F960F9A8C}" type="presOf" srcId="{4CE4D803-E0B9-48B7-A976-3054956B4545}" destId="{A6DEB3E2-D0D8-44BC-B0AA-4D80A84F7B88}" srcOrd="0" destOrd="0" presId="urn:microsoft.com/office/officeart/2005/8/layout/radial6"/>
    <dgm:cxn modelId="{8B476B86-412E-4129-A120-AB6811C3348D}" type="presOf" srcId="{8AF2517D-32E5-4133-9247-D1D74F508D27}" destId="{C0E54ACC-A280-4FDE-B261-2C35CFD9F0EF}" srcOrd="0" destOrd="0" presId="urn:microsoft.com/office/officeart/2005/8/layout/radial6"/>
    <dgm:cxn modelId="{A26D7C86-A056-446C-9CCA-2E26A9E0AF72}" srcId="{911645BE-82AD-4398-BBA9-E8ABAC01FAE9}" destId="{139009F7-8C30-4DB6-98AA-35D23A795F28}" srcOrd="4" destOrd="0" parTransId="{74BB7DB8-8B37-4608-89EB-BE05AEAE812B}" sibTransId="{D525CA01-ADD7-410B-B849-A1F2B1D62EF1}"/>
    <dgm:cxn modelId="{C3F9FCA3-9486-457D-B628-BB2D90BAA05E}" srcId="{911645BE-82AD-4398-BBA9-E8ABAC01FAE9}" destId="{3DF0238C-D2A2-42DB-9982-55E473302123}" srcOrd="0" destOrd="0" parTransId="{257352E4-ABE2-4284-A517-60607BB8DA27}" sibTransId="{28033FF2-E153-45F2-9AC5-2C2DF799B926}"/>
    <dgm:cxn modelId="{ADA0A5A7-343F-4EB9-A169-74EC3ED947BC}" type="presOf" srcId="{CBE82CFA-7417-4763-A747-F3EC24EE6B67}" destId="{773D6A9B-102F-4BBE-B8F8-9053CE4073BB}" srcOrd="0" destOrd="0" presId="urn:microsoft.com/office/officeart/2005/8/layout/radial6"/>
    <dgm:cxn modelId="{2F1947AE-EF31-4C3E-9D69-ED92232327E8}" type="presOf" srcId="{53A08B80-A16B-40B0-BE87-A31B221F93BB}" destId="{AA573E44-3F38-4325-B6A8-484A4A25D616}" srcOrd="0" destOrd="0" presId="urn:microsoft.com/office/officeart/2005/8/layout/radial6"/>
    <dgm:cxn modelId="{A211C7B7-4DE3-483B-8C38-D935273635DB}" srcId="{911645BE-82AD-4398-BBA9-E8ABAC01FAE9}" destId="{FC922487-F9D3-453B-8985-3D3E6AE4A63B}" srcOrd="6" destOrd="0" parTransId="{A8FC0AF1-2CDF-4737-9C27-C1514F73B281}" sibTransId="{D3B3E88B-2C64-4259-9A4C-A77E1DDBA1B8}"/>
    <dgm:cxn modelId="{224B28BF-1AE5-4813-B7BF-BB81491F8D1A}" type="presOf" srcId="{FC922487-F9D3-453B-8985-3D3E6AE4A63B}" destId="{508C3FB3-427D-4FC4-8F5D-04631A751BDD}" srcOrd="0" destOrd="0" presId="urn:microsoft.com/office/officeart/2005/8/layout/radial6"/>
    <dgm:cxn modelId="{303C69D3-93FD-4EE5-BEDA-AFA9B0481658}" srcId="{911645BE-82AD-4398-BBA9-E8ABAC01FAE9}" destId="{CBE82CFA-7417-4763-A747-F3EC24EE6B67}" srcOrd="1" destOrd="0" parTransId="{DAFFAEAA-CCB1-4E05-8B14-0DCEDE5BFC28}" sibTransId="{285414A9-FCD7-4F56-A81D-1BF9F56F74F8}"/>
    <dgm:cxn modelId="{8D1B28E4-9010-4A08-A0A4-CF714C659892}" type="presOf" srcId="{139009F7-8C30-4DB6-98AA-35D23A795F28}" destId="{AA0D8044-1FFD-4B5C-A53F-AD923F8164BB}" srcOrd="0" destOrd="0" presId="urn:microsoft.com/office/officeart/2005/8/layout/radial6"/>
    <dgm:cxn modelId="{E890CEF0-8AD0-435D-B9ED-AC54BCBA8615}" type="presOf" srcId="{285414A9-FCD7-4F56-A81D-1BF9F56F74F8}" destId="{FE540098-17A7-49EF-B9A4-FF051D44EB29}" srcOrd="0" destOrd="0" presId="urn:microsoft.com/office/officeart/2005/8/layout/radial6"/>
    <dgm:cxn modelId="{250B11F7-7BBD-4A95-B46F-ED02E6E3B03E}" srcId="{53A08B80-A16B-40B0-BE87-A31B221F93BB}" destId="{911645BE-82AD-4398-BBA9-E8ABAC01FAE9}" srcOrd="0" destOrd="0" parTransId="{936DDAC5-409A-497E-ABCD-9CE39908C2E2}" sibTransId="{3B42B651-7A91-4BC5-B5F1-54674DBEAEE4}"/>
    <dgm:cxn modelId="{967D32FC-C942-4ADC-BDAF-57404C3E3FBB}" type="presOf" srcId="{28033FF2-E153-45F2-9AC5-2C2DF799B926}" destId="{0D25EE09-5CF5-43D8-8DBB-5DB6C2C572D9}" srcOrd="0" destOrd="0" presId="urn:microsoft.com/office/officeart/2005/8/layout/radial6"/>
    <dgm:cxn modelId="{A73286B5-754F-49E9-9534-8ABD752CA418}" type="presParOf" srcId="{AA573E44-3F38-4325-B6A8-484A4A25D616}" destId="{6D68EE46-3F72-45DA-8353-79BA01A27A39}" srcOrd="0" destOrd="0" presId="urn:microsoft.com/office/officeart/2005/8/layout/radial6"/>
    <dgm:cxn modelId="{3345252B-617B-4D3A-8D5A-A38C30A8055C}" type="presParOf" srcId="{AA573E44-3F38-4325-B6A8-484A4A25D616}" destId="{D8515E33-4E10-43A0-B13F-311A9BFBC8EA}" srcOrd="1" destOrd="0" presId="urn:microsoft.com/office/officeart/2005/8/layout/radial6"/>
    <dgm:cxn modelId="{9BAAB7BB-A403-4CB9-BBE5-4613E3BD798F}" type="presParOf" srcId="{AA573E44-3F38-4325-B6A8-484A4A25D616}" destId="{401AFBBE-DB01-4D0E-A752-0E591FDEB2C7}" srcOrd="2" destOrd="0" presId="urn:microsoft.com/office/officeart/2005/8/layout/radial6"/>
    <dgm:cxn modelId="{BFA82872-663B-4825-9A16-3C6920C88313}" type="presParOf" srcId="{AA573E44-3F38-4325-B6A8-484A4A25D616}" destId="{0D25EE09-5CF5-43D8-8DBB-5DB6C2C572D9}" srcOrd="3" destOrd="0" presId="urn:microsoft.com/office/officeart/2005/8/layout/radial6"/>
    <dgm:cxn modelId="{B56EFE6E-EC9D-4B56-A785-B6F9F513A305}" type="presParOf" srcId="{AA573E44-3F38-4325-B6A8-484A4A25D616}" destId="{773D6A9B-102F-4BBE-B8F8-9053CE4073BB}" srcOrd="4" destOrd="0" presId="urn:microsoft.com/office/officeart/2005/8/layout/radial6"/>
    <dgm:cxn modelId="{A2D4D5D9-AA3E-4FB8-BA48-B56F608B0DD0}" type="presParOf" srcId="{AA573E44-3F38-4325-B6A8-484A4A25D616}" destId="{1D35F198-FA41-4CEF-8E46-A15AF8ECBFB2}" srcOrd="5" destOrd="0" presId="urn:microsoft.com/office/officeart/2005/8/layout/radial6"/>
    <dgm:cxn modelId="{26AAE0AA-5AC9-4E90-B06E-C13DA2B8597C}" type="presParOf" srcId="{AA573E44-3F38-4325-B6A8-484A4A25D616}" destId="{FE540098-17A7-49EF-B9A4-FF051D44EB29}" srcOrd="6" destOrd="0" presId="urn:microsoft.com/office/officeart/2005/8/layout/radial6"/>
    <dgm:cxn modelId="{4DCD6EEE-B76E-4B16-8B19-F5A7ED5E8153}" type="presParOf" srcId="{AA573E44-3F38-4325-B6A8-484A4A25D616}" destId="{5CE18BD0-21B2-4C34-ADEF-29B0E1D81967}" srcOrd="7" destOrd="0" presId="urn:microsoft.com/office/officeart/2005/8/layout/radial6"/>
    <dgm:cxn modelId="{41F007B2-652F-443F-8C85-1B74474EE1FA}" type="presParOf" srcId="{AA573E44-3F38-4325-B6A8-484A4A25D616}" destId="{57123B40-FFA5-47B6-8B4B-5440613D9319}" srcOrd="8" destOrd="0" presId="urn:microsoft.com/office/officeart/2005/8/layout/radial6"/>
    <dgm:cxn modelId="{B21DFB69-5B7B-4831-AF15-2A42B4068EC9}" type="presParOf" srcId="{AA573E44-3F38-4325-B6A8-484A4A25D616}" destId="{484270DB-15F7-40D2-8518-9E43255F538A}" srcOrd="9" destOrd="0" presId="urn:microsoft.com/office/officeart/2005/8/layout/radial6"/>
    <dgm:cxn modelId="{6A76CCEC-AB2B-47C9-9656-5486A2D76F58}" type="presParOf" srcId="{AA573E44-3F38-4325-B6A8-484A4A25D616}" destId="{A6DEB3E2-D0D8-44BC-B0AA-4D80A84F7B88}" srcOrd="10" destOrd="0" presId="urn:microsoft.com/office/officeart/2005/8/layout/radial6"/>
    <dgm:cxn modelId="{A46D3CF6-EEB2-4A74-8156-0651A62CB83B}" type="presParOf" srcId="{AA573E44-3F38-4325-B6A8-484A4A25D616}" destId="{0975849E-FDB6-48AC-A760-81C69F18D471}" srcOrd="11" destOrd="0" presId="urn:microsoft.com/office/officeart/2005/8/layout/radial6"/>
    <dgm:cxn modelId="{DD062912-FE62-4554-9A28-9EC6AFCAB717}" type="presParOf" srcId="{AA573E44-3F38-4325-B6A8-484A4A25D616}" destId="{541C692B-1806-4D7A-8E76-F8DE5F989896}" srcOrd="12" destOrd="0" presId="urn:microsoft.com/office/officeart/2005/8/layout/radial6"/>
    <dgm:cxn modelId="{C255DA29-0AC0-46DC-BC71-6BCC291BB4E3}" type="presParOf" srcId="{AA573E44-3F38-4325-B6A8-484A4A25D616}" destId="{AA0D8044-1FFD-4B5C-A53F-AD923F8164BB}" srcOrd="13" destOrd="0" presId="urn:microsoft.com/office/officeart/2005/8/layout/radial6"/>
    <dgm:cxn modelId="{3D659C8E-8B64-461D-89A3-A44B8C5F6073}" type="presParOf" srcId="{AA573E44-3F38-4325-B6A8-484A4A25D616}" destId="{125FE3AE-9549-46D7-A43C-C1F117241C59}" srcOrd="14" destOrd="0" presId="urn:microsoft.com/office/officeart/2005/8/layout/radial6"/>
    <dgm:cxn modelId="{E0EE7D57-ED91-4E88-BB98-DAA073171B33}" type="presParOf" srcId="{AA573E44-3F38-4325-B6A8-484A4A25D616}" destId="{0ABDB78F-C0E9-4F61-99E3-2374B9D461DD}" srcOrd="15" destOrd="0" presId="urn:microsoft.com/office/officeart/2005/8/layout/radial6"/>
    <dgm:cxn modelId="{E3A4A839-2A42-48F5-89A7-070C7944ACDF}" type="presParOf" srcId="{AA573E44-3F38-4325-B6A8-484A4A25D616}" destId="{574FC684-E9A1-4B9C-AF1E-3955DD415CBB}" srcOrd="16" destOrd="0" presId="urn:microsoft.com/office/officeart/2005/8/layout/radial6"/>
    <dgm:cxn modelId="{7251273E-ED67-467C-B8E5-C3FE056D8CB9}" type="presParOf" srcId="{AA573E44-3F38-4325-B6A8-484A4A25D616}" destId="{DFDDFC1F-DD86-493B-98CE-34D9ABC1A050}" srcOrd="17" destOrd="0" presId="urn:microsoft.com/office/officeart/2005/8/layout/radial6"/>
    <dgm:cxn modelId="{C4421B52-7D79-4036-9BEF-560BE8766A88}" type="presParOf" srcId="{AA573E44-3F38-4325-B6A8-484A4A25D616}" destId="{E7835F97-C9A2-4E12-9B89-DB705BD7240C}" srcOrd="18" destOrd="0" presId="urn:microsoft.com/office/officeart/2005/8/layout/radial6"/>
    <dgm:cxn modelId="{A10D6132-AB31-469D-ADE0-DB1D7BB16376}" type="presParOf" srcId="{AA573E44-3F38-4325-B6A8-484A4A25D616}" destId="{508C3FB3-427D-4FC4-8F5D-04631A751BDD}" srcOrd="19" destOrd="0" presId="urn:microsoft.com/office/officeart/2005/8/layout/radial6"/>
    <dgm:cxn modelId="{6E36CF47-7EE3-4794-B061-9098F1C37087}" type="presParOf" srcId="{AA573E44-3F38-4325-B6A8-484A4A25D616}" destId="{386C9FCA-9BC6-4D93-8FB4-DE7531A3B2E6}" srcOrd="20" destOrd="0" presId="urn:microsoft.com/office/officeart/2005/8/layout/radial6"/>
    <dgm:cxn modelId="{14040B66-0339-47F7-8658-500F6FE48598}" type="presParOf" srcId="{AA573E44-3F38-4325-B6A8-484A4A25D616}" destId="{FF8766BB-3D66-4DB8-9EB0-51879E6E915D}" srcOrd="21" destOrd="0" presId="urn:microsoft.com/office/officeart/2005/8/layout/radial6"/>
    <dgm:cxn modelId="{8B35CA99-902D-4A8B-8FAB-E3EFE6082E81}" type="presParOf" srcId="{AA573E44-3F38-4325-B6A8-484A4A25D616}" destId="{9D063C1B-524C-46BE-8768-1F9F40C2747E}" srcOrd="22" destOrd="0" presId="urn:microsoft.com/office/officeart/2005/8/layout/radial6"/>
    <dgm:cxn modelId="{490F55AB-8D7B-444C-AC28-B47C8532F5F8}" type="presParOf" srcId="{AA573E44-3F38-4325-B6A8-484A4A25D616}" destId="{87348CD7-01EB-449C-8CEF-F441069BE3F0}" srcOrd="23" destOrd="0" presId="urn:microsoft.com/office/officeart/2005/8/layout/radial6"/>
    <dgm:cxn modelId="{F9CA2888-9742-48B5-962C-61340B740CEB}" type="presParOf" srcId="{AA573E44-3F38-4325-B6A8-484A4A25D616}" destId="{C0E54ACC-A280-4FDE-B261-2C35CFD9F0EF}" srcOrd="24" destOrd="0" presId="urn:microsoft.com/office/officeart/2005/8/layout/radial6"/>
    <dgm:cxn modelId="{0B7240EF-772D-41E1-98CD-B8699CE4E342}" type="presParOf" srcId="{AA573E44-3F38-4325-B6A8-484A4A25D616}" destId="{F9272601-A004-49DE-959C-53EBA5CCEA3C}" srcOrd="25" destOrd="0" presId="urn:microsoft.com/office/officeart/2005/8/layout/radial6"/>
    <dgm:cxn modelId="{677CB262-D5C0-4555-A621-BC5C3B5162C3}" type="presParOf" srcId="{AA573E44-3F38-4325-B6A8-484A4A25D616}" destId="{E1B71155-B750-4193-8F87-EC01F5D5BE18}" srcOrd="26" destOrd="0" presId="urn:microsoft.com/office/officeart/2005/8/layout/radial6"/>
    <dgm:cxn modelId="{D3FF98E4-8B92-46F8-80BC-8233953583A0}" type="presParOf" srcId="{AA573E44-3F38-4325-B6A8-484A4A25D616}" destId="{3058E80D-29C8-4C6C-97FF-114D28D48BAA}" srcOrd="27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8E80D-29C8-4C6C-97FF-114D28D48BAA}">
      <dsp:nvSpPr>
        <dsp:cNvPr id="0" name=""/>
        <dsp:cNvSpPr/>
      </dsp:nvSpPr>
      <dsp:spPr>
        <a:xfrm>
          <a:off x="1211987" y="274029"/>
          <a:ext cx="2782592" cy="2782592"/>
        </a:xfrm>
        <a:prstGeom prst="blockArc">
          <a:avLst>
            <a:gd name="adj1" fmla="val 13800000"/>
            <a:gd name="adj2" fmla="val 16200000"/>
            <a:gd name="adj3" fmla="val 304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E54ACC-A280-4FDE-B261-2C35CFD9F0EF}">
      <dsp:nvSpPr>
        <dsp:cNvPr id="0" name=""/>
        <dsp:cNvSpPr/>
      </dsp:nvSpPr>
      <dsp:spPr>
        <a:xfrm>
          <a:off x="1211987" y="274029"/>
          <a:ext cx="2782592" cy="2782592"/>
        </a:xfrm>
        <a:prstGeom prst="blockArc">
          <a:avLst>
            <a:gd name="adj1" fmla="val 11400000"/>
            <a:gd name="adj2" fmla="val 13800000"/>
            <a:gd name="adj3" fmla="val 304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8766BB-3D66-4DB8-9EB0-51879E6E915D}">
      <dsp:nvSpPr>
        <dsp:cNvPr id="0" name=""/>
        <dsp:cNvSpPr/>
      </dsp:nvSpPr>
      <dsp:spPr>
        <a:xfrm>
          <a:off x="1211987" y="274029"/>
          <a:ext cx="2782592" cy="2782592"/>
        </a:xfrm>
        <a:prstGeom prst="blockArc">
          <a:avLst>
            <a:gd name="adj1" fmla="val 9000000"/>
            <a:gd name="adj2" fmla="val 11400000"/>
            <a:gd name="adj3" fmla="val 304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835F97-C9A2-4E12-9B89-DB705BD7240C}">
      <dsp:nvSpPr>
        <dsp:cNvPr id="0" name=""/>
        <dsp:cNvSpPr/>
      </dsp:nvSpPr>
      <dsp:spPr>
        <a:xfrm>
          <a:off x="1211987" y="274029"/>
          <a:ext cx="2782592" cy="2782592"/>
        </a:xfrm>
        <a:prstGeom prst="blockArc">
          <a:avLst>
            <a:gd name="adj1" fmla="val 6600000"/>
            <a:gd name="adj2" fmla="val 9000000"/>
            <a:gd name="adj3" fmla="val 304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BDB78F-C0E9-4F61-99E3-2374B9D461DD}">
      <dsp:nvSpPr>
        <dsp:cNvPr id="0" name=""/>
        <dsp:cNvSpPr/>
      </dsp:nvSpPr>
      <dsp:spPr>
        <a:xfrm>
          <a:off x="1211987" y="274029"/>
          <a:ext cx="2782592" cy="2782592"/>
        </a:xfrm>
        <a:prstGeom prst="blockArc">
          <a:avLst>
            <a:gd name="adj1" fmla="val 4200000"/>
            <a:gd name="adj2" fmla="val 6600000"/>
            <a:gd name="adj3" fmla="val 304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1C692B-1806-4D7A-8E76-F8DE5F989896}">
      <dsp:nvSpPr>
        <dsp:cNvPr id="0" name=""/>
        <dsp:cNvSpPr/>
      </dsp:nvSpPr>
      <dsp:spPr>
        <a:xfrm>
          <a:off x="1211987" y="274029"/>
          <a:ext cx="2782592" cy="2782592"/>
        </a:xfrm>
        <a:prstGeom prst="blockArc">
          <a:avLst>
            <a:gd name="adj1" fmla="val 1800000"/>
            <a:gd name="adj2" fmla="val 4200000"/>
            <a:gd name="adj3" fmla="val 304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4270DB-15F7-40D2-8518-9E43255F538A}">
      <dsp:nvSpPr>
        <dsp:cNvPr id="0" name=""/>
        <dsp:cNvSpPr/>
      </dsp:nvSpPr>
      <dsp:spPr>
        <a:xfrm>
          <a:off x="1211987" y="274029"/>
          <a:ext cx="2782592" cy="2782592"/>
        </a:xfrm>
        <a:prstGeom prst="blockArc">
          <a:avLst>
            <a:gd name="adj1" fmla="val 21000000"/>
            <a:gd name="adj2" fmla="val 1800000"/>
            <a:gd name="adj3" fmla="val 304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540098-17A7-49EF-B9A4-FF051D44EB29}">
      <dsp:nvSpPr>
        <dsp:cNvPr id="0" name=""/>
        <dsp:cNvSpPr/>
      </dsp:nvSpPr>
      <dsp:spPr>
        <a:xfrm>
          <a:off x="1211987" y="274029"/>
          <a:ext cx="2782592" cy="2782592"/>
        </a:xfrm>
        <a:prstGeom prst="blockArc">
          <a:avLst>
            <a:gd name="adj1" fmla="val 18600000"/>
            <a:gd name="adj2" fmla="val 21000000"/>
            <a:gd name="adj3" fmla="val 304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25EE09-5CF5-43D8-8DBB-5DB6C2C572D9}">
      <dsp:nvSpPr>
        <dsp:cNvPr id="0" name=""/>
        <dsp:cNvSpPr/>
      </dsp:nvSpPr>
      <dsp:spPr>
        <a:xfrm>
          <a:off x="1211987" y="274029"/>
          <a:ext cx="2782592" cy="2782592"/>
        </a:xfrm>
        <a:prstGeom prst="blockArc">
          <a:avLst>
            <a:gd name="adj1" fmla="val 16200000"/>
            <a:gd name="adj2" fmla="val 18600000"/>
            <a:gd name="adj3" fmla="val 304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68EE46-3F72-45DA-8353-79BA01A27A39}">
      <dsp:nvSpPr>
        <dsp:cNvPr id="0" name=""/>
        <dsp:cNvSpPr/>
      </dsp:nvSpPr>
      <dsp:spPr>
        <a:xfrm>
          <a:off x="2024043" y="1244579"/>
          <a:ext cx="1158480" cy="8414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b="1" kern="1200" dirty="0" err="1"/>
            <a:t>퀀트분석</a:t>
          </a:r>
          <a:endParaRPr lang="ko-KR" altLang="en-US" sz="1500" b="1" kern="1200" dirty="0"/>
        </a:p>
      </dsp:txBody>
      <dsp:txXfrm>
        <a:off x="2193698" y="1367813"/>
        <a:ext cx="819170" cy="595023"/>
      </dsp:txXfrm>
    </dsp:sp>
    <dsp:sp modelId="{D8515E33-4E10-43A0-B13F-311A9BFBC8EA}">
      <dsp:nvSpPr>
        <dsp:cNvPr id="0" name=""/>
        <dsp:cNvSpPr/>
      </dsp:nvSpPr>
      <dsp:spPr>
        <a:xfrm>
          <a:off x="2308761" y="712"/>
          <a:ext cx="589043" cy="5890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800" b="1" kern="1200" dirty="0"/>
            <a:t>ROA</a:t>
          </a:r>
          <a:endParaRPr lang="ko-KR" altLang="en-US" sz="800" b="1" kern="1200" dirty="0"/>
        </a:p>
      </dsp:txBody>
      <dsp:txXfrm>
        <a:off x="2395024" y="86975"/>
        <a:ext cx="416517" cy="416517"/>
      </dsp:txXfrm>
    </dsp:sp>
    <dsp:sp modelId="{773D6A9B-102F-4BBE-B8F8-9053CE4073BB}">
      <dsp:nvSpPr>
        <dsp:cNvPr id="0" name=""/>
        <dsp:cNvSpPr/>
      </dsp:nvSpPr>
      <dsp:spPr>
        <a:xfrm>
          <a:off x="3189438" y="321253"/>
          <a:ext cx="589043" cy="5890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800" b="1" kern="1200" dirty="0"/>
            <a:t>시가</a:t>
          </a:r>
          <a:endParaRPr lang="en-US" altLang="ko-KR" sz="800" b="1" kern="1200" dirty="0"/>
        </a:p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800" b="1" kern="1200" dirty="0"/>
            <a:t>총액</a:t>
          </a:r>
        </a:p>
      </dsp:txBody>
      <dsp:txXfrm>
        <a:off x="3275701" y="407516"/>
        <a:ext cx="416517" cy="416517"/>
      </dsp:txXfrm>
    </dsp:sp>
    <dsp:sp modelId="{5CE18BD0-21B2-4C34-ADEF-29B0E1D81967}">
      <dsp:nvSpPr>
        <dsp:cNvPr id="0" name=""/>
        <dsp:cNvSpPr/>
      </dsp:nvSpPr>
      <dsp:spPr>
        <a:xfrm>
          <a:off x="3658037" y="1132889"/>
          <a:ext cx="589043" cy="5890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800" b="1" kern="1200" dirty="0"/>
            <a:t>순자산</a:t>
          </a:r>
        </a:p>
      </dsp:txBody>
      <dsp:txXfrm>
        <a:off x="3744300" y="1219152"/>
        <a:ext cx="416517" cy="416517"/>
      </dsp:txXfrm>
    </dsp:sp>
    <dsp:sp modelId="{A6DEB3E2-D0D8-44BC-B0AA-4D80A84F7B88}">
      <dsp:nvSpPr>
        <dsp:cNvPr id="0" name=""/>
        <dsp:cNvSpPr/>
      </dsp:nvSpPr>
      <dsp:spPr>
        <a:xfrm>
          <a:off x="3495294" y="2055848"/>
          <a:ext cx="589043" cy="5890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800" b="1" kern="1200" dirty="0"/>
            <a:t>당기</a:t>
          </a:r>
          <a:endParaRPr lang="en-US" altLang="ko-KR" sz="800" b="1" kern="1200" dirty="0"/>
        </a:p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800" b="1" kern="1200" dirty="0"/>
            <a:t>순이익</a:t>
          </a:r>
        </a:p>
      </dsp:txBody>
      <dsp:txXfrm>
        <a:off x="3581557" y="2142111"/>
        <a:ext cx="416517" cy="416517"/>
      </dsp:txXfrm>
    </dsp:sp>
    <dsp:sp modelId="{AA0D8044-1FFD-4B5C-A53F-AD923F8164BB}">
      <dsp:nvSpPr>
        <dsp:cNvPr id="0" name=""/>
        <dsp:cNvSpPr/>
      </dsp:nvSpPr>
      <dsp:spPr>
        <a:xfrm>
          <a:off x="2777360" y="2658267"/>
          <a:ext cx="589043" cy="58904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800" b="1" kern="1200" dirty="0"/>
            <a:t>PER</a:t>
          </a:r>
          <a:endParaRPr lang="ko-KR" altLang="en-US" sz="800" b="1" kern="1200" dirty="0"/>
        </a:p>
      </dsp:txBody>
      <dsp:txXfrm>
        <a:off x="2863623" y="2744530"/>
        <a:ext cx="416517" cy="416517"/>
      </dsp:txXfrm>
    </dsp:sp>
    <dsp:sp modelId="{574FC684-E9A1-4B9C-AF1E-3955DD415CBB}">
      <dsp:nvSpPr>
        <dsp:cNvPr id="0" name=""/>
        <dsp:cNvSpPr/>
      </dsp:nvSpPr>
      <dsp:spPr>
        <a:xfrm>
          <a:off x="1840163" y="2658267"/>
          <a:ext cx="589043" cy="5890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800" b="1" kern="1200" dirty="0"/>
            <a:t>PBR</a:t>
          </a:r>
          <a:endParaRPr lang="ko-KR" altLang="en-US" sz="800" b="1" kern="1200" dirty="0"/>
        </a:p>
      </dsp:txBody>
      <dsp:txXfrm>
        <a:off x="1926426" y="2744530"/>
        <a:ext cx="416517" cy="416517"/>
      </dsp:txXfrm>
    </dsp:sp>
    <dsp:sp modelId="{508C3FB3-427D-4FC4-8F5D-04631A751BDD}">
      <dsp:nvSpPr>
        <dsp:cNvPr id="0" name=""/>
        <dsp:cNvSpPr/>
      </dsp:nvSpPr>
      <dsp:spPr>
        <a:xfrm>
          <a:off x="1122228" y="2055848"/>
          <a:ext cx="589043" cy="5890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800" b="1" kern="1200" dirty="0"/>
            <a:t>BPS</a:t>
          </a:r>
          <a:endParaRPr lang="ko-KR" altLang="en-US" sz="800" b="1" kern="1200" dirty="0"/>
        </a:p>
      </dsp:txBody>
      <dsp:txXfrm>
        <a:off x="1208491" y="2142111"/>
        <a:ext cx="416517" cy="416517"/>
      </dsp:txXfrm>
    </dsp:sp>
    <dsp:sp modelId="{9D063C1B-524C-46BE-8768-1F9F40C2747E}">
      <dsp:nvSpPr>
        <dsp:cNvPr id="0" name=""/>
        <dsp:cNvSpPr/>
      </dsp:nvSpPr>
      <dsp:spPr>
        <a:xfrm>
          <a:off x="959485" y="1132889"/>
          <a:ext cx="589043" cy="5890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800" b="1" kern="1200" dirty="0"/>
            <a:t>EPS</a:t>
          </a:r>
          <a:endParaRPr lang="ko-KR" altLang="en-US" sz="800" b="1" kern="1200" dirty="0"/>
        </a:p>
      </dsp:txBody>
      <dsp:txXfrm>
        <a:off x="1045748" y="1219152"/>
        <a:ext cx="416517" cy="416517"/>
      </dsp:txXfrm>
    </dsp:sp>
    <dsp:sp modelId="{F9272601-A004-49DE-959C-53EBA5CCEA3C}">
      <dsp:nvSpPr>
        <dsp:cNvPr id="0" name=""/>
        <dsp:cNvSpPr/>
      </dsp:nvSpPr>
      <dsp:spPr>
        <a:xfrm>
          <a:off x="1428084" y="321253"/>
          <a:ext cx="589043" cy="5890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800" b="1" kern="1200" dirty="0"/>
            <a:t>ROE</a:t>
          </a:r>
          <a:endParaRPr lang="ko-KR" altLang="en-US" sz="800" b="1" kern="1200" dirty="0"/>
        </a:p>
      </dsp:txBody>
      <dsp:txXfrm>
        <a:off x="1514347" y="407516"/>
        <a:ext cx="416517" cy="4165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58E80D-29C8-4C6C-97FF-114D28D48BAA}">
      <dsp:nvSpPr>
        <dsp:cNvPr id="0" name=""/>
        <dsp:cNvSpPr/>
      </dsp:nvSpPr>
      <dsp:spPr>
        <a:xfrm>
          <a:off x="1393434" y="316168"/>
          <a:ext cx="3192731" cy="3192731"/>
        </a:xfrm>
        <a:prstGeom prst="blockArc">
          <a:avLst>
            <a:gd name="adj1" fmla="val 13800000"/>
            <a:gd name="adj2" fmla="val 16200000"/>
            <a:gd name="adj3" fmla="val 305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E54ACC-A280-4FDE-B261-2C35CFD9F0EF}">
      <dsp:nvSpPr>
        <dsp:cNvPr id="0" name=""/>
        <dsp:cNvSpPr/>
      </dsp:nvSpPr>
      <dsp:spPr>
        <a:xfrm>
          <a:off x="1393434" y="316168"/>
          <a:ext cx="3192731" cy="3192731"/>
        </a:xfrm>
        <a:prstGeom prst="blockArc">
          <a:avLst>
            <a:gd name="adj1" fmla="val 11400000"/>
            <a:gd name="adj2" fmla="val 13800000"/>
            <a:gd name="adj3" fmla="val 305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8766BB-3D66-4DB8-9EB0-51879E6E915D}">
      <dsp:nvSpPr>
        <dsp:cNvPr id="0" name=""/>
        <dsp:cNvSpPr/>
      </dsp:nvSpPr>
      <dsp:spPr>
        <a:xfrm>
          <a:off x="1393434" y="316168"/>
          <a:ext cx="3192731" cy="3192731"/>
        </a:xfrm>
        <a:prstGeom prst="blockArc">
          <a:avLst>
            <a:gd name="adj1" fmla="val 9000000"/>
            <a:gd name="adj2" fmla="val 11400000"/>
            <a:gd name="adj3" fmla="val 305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835F97-C9A2-4E12-9B89-DB705BD7240C}">
      <dsp:nvSpPr>
        <dsp:cNvPr id="0" name=""/>
        <dsp:cNvSpPr/>
      </dsp:nvSpPr>
      <dsp:spPr>
        <a:xfrm>
          <a:off x="1393434" y="316168"/>
          <a:ext cx="3192731" cy="3192731"/>
        </a:xfrm>
        <a:prstGeom prst="blockArc">
          <a:avLst>
            <a:gd name="adj1" fmla="val 6600000"/>
            <a:gd name="adj2" fmla="val 9000000"/>
            <a:gd name="adj3" fmla="val 305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BDB78F-C0E9-4F61-99E3-2374B9D461DD}">
      <dsp:nvSpPr>
        <dsp:cNvPr id="0" name=""/>
        <dsp:cNvSpPr/>
      </dsp:nvSpPr>
      <dsp:spPr>
        <a:xfrm>
          <a:off x="1393434" y="316168"/>
          <a:ext cx="3192731" cy="3192731"/>
        </a:xfrm>
        <a:prstGeom prst="blockArc">
          <a:avLst>
            <a:gd name="adj1" fmla="val 4200000"/>
            <a:gd name="adj2" fmla="val 6600000"/>
            <a:gd name="adj3" fmla="val 305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1C692B-1806-4D7A-8E76-F8DE5F989896}">
      <dsp:nvSpPr>
        <dsp:cNvPr id="0" name=""/>
        <dsp:cNvSpPr/>
      </dsp:nvSpPr>
      <dsp:spPr>
        <a:xfrm>
          <a:off x="1393434" y="316168"/>
          <a:ext cx="3192731" cy="3192731"/>
        </a:xfrm>
        <a:prstGeom prst="blockArc">
          <a:avLst>
            <a:gd name="adj1" fmla="val 1800000"/>
            <a:gd name="adj2" fmla="val 4200000"/>
            <a:gd name="adj3" fmla="val 305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4270DB-15F7-40D2-8518-9E43255F538A}">
      <dsp:nvSpPr>
        <dsp:cNvPr id="0" name=""/>
        <dsp:cNvSpPr/>
      </dsp:nvSpPr>
      <dsp:spPr>
        <a:xfrm>
          <a:off x="1393434" y="316168"/>
          <a:ext cx="3192731" cy="3192731"/>
        </a:xfrm>
        <a:prstGeom prst="blockArc">
          <a:avLst>
            <a:gd name="adj1" fmla="val 21000000"/>
            <a:gd name="adj2" fmla="val 1800000"/>
            <a:gd name="adj3" fmla="val 305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540098-17A7-49EF-B9A4-FF051D44EB29}">
      <dsp:nvSpPr>
        <dsp:cNvPr id="0" name=""/>
        <dsp:cNvSpPr/>
      </dsp:nvSpPr>
      <dsp:spPr>
        <a:xfrm>
          <a:off x="1393434" y="316168"/>
          <a:ext cx="3192731" cy="3192731"/>
        </a:xfrm>
        <a:prstGeom prst="blockArc">
          <a:avLst>
            <a:gd name="adj1" fmla="val 18600000"/>
            <a:gd name="adj2" fmla="val 21000000"/>
            <a:gd name="adj3" fmla="val 305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25EE09-5CF5-43D8-8DBB-5DB6C2C572D9}">
      <dsp:nvSpPr>
        <dsp:cNvPr id="0" name=""/>
        <dsp:cNvSpPr/>
      </dsp:nvSpPr>
      <dsp:spPr>
        <a:xfrm>
          <a:off x="1393434" y="316168"/>
          <a:ext cx="3192731" cy="3192731"/>
        </a:xfrm>
        <a:prstGeom prst="blockArc">
          <a:avLst>
            <a:gd name="adj1" fmla="val 16200000"/>
            <a:gd name="adj2" fmla="val 18600000"/>
            <a:gd name="adj3" fmla="val 305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68EE46-3F72-45DA-8353-79BA01A27A39}">
      <dsp:nvSpPr>
        <dsp:cNvPr id="0" name=""/>
        <dsp:cNvSpPr/>
      </dsp:nvSpPr>
      <dsp:spPr>
        <a:xfrm>
          <a:off x="2323553" y="1428589"/>
          <a:ext cx="1332493" cy="9678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700" b="1" kern="1200" dirty="0" err="1"/>
            <a:t>퀀트분석</a:t>
          </a:r>
          <a:endParaRPr lang="ko-KR" altLang="en-US" sz="1700" b="1" kern="1200" dirty="0"/>
        </a:p>
      </dsp:txBody>
      <dsp:txXfrm>
        <a:off x="2518692" y="1570333"/>
        <a:ext cx="942215" cy="684401"/>
      </dsp:txXfrm>
    </dsp:sp>
    <dsp:sp modelId="{D8515E33-4E10-43A0-B13F-311A9BFBC8EA}">
      <dsp:nvSpPr>
        <dsp:cNvPr id="0" name=""/>
        <dsp:cNvSpPr/>
      </dsp:nvSpPr>
      <dsp:spPr>
        <a:xfrm>
          <a:off x="2651038" y="1797"/>
          <a:ext cx="677522" cy="6775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900" b="1" kern="1200" dirty="0"/>
            <a:t>ROA</a:t>
          </a:r>
          <a:endParaRPr lang="ko-KR" altLang="en-US" sz="900" b="1" kern="1200" dirty="0"/>
        </a:p>
      </dsp:txBody>
      <dsp:txXfrm>
        <a:off x="2750259" y="101018"/>
        <a:ext cx="479080" cy="479080"/>
      </dsp:txXfrm>
    </dsp:sp>
    <dsp:sp modelId="{773D6A9B-102F-4BBE-B8F8-9053CE4073BB}">
      <dsp:nvSpPr>
        <dsp:cNvPr id="0" name=""/>
        <dsp:cNvSpPr/>
      </dsp:nvSpPr>
      <dsp:spPr>
        <a:xfrm>
          <a:off x="3661484" y="369570"/>
          <a:ext cx="677522" cy="6775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900" b="1" kern="1200" dirty="0"/>
            <a:t>시가</a:t>
          </a:r>
          <a:endParaRPr lang="en-US" altLang="ko-KR" sz="900" b="1" kern="1200" dirty="0"/>
        </a:p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900" b="1" kern="1200" dirty="0"/>
            <a:t>총액</a:t>
          </a:r>
        </a:p>
      </dsp:txBody>
      <dsp:txXfrm>
        <a:off x="3760705" y="468791"/>
        <a:ext cx="479080" cy="479080"/>
      </dsp:txXfrm>
    </dsp:sp>
    <dsp:sp modelId="{5CE18BD0-21B2-4C34-ADEF-29B0E1D81967}">
      <dsp:nvSpPr>
        <dsp:cNvPr id="0" name=""/>
        <dsp:cNvSpPr/>
      </dsp:nvSpPr>
      <dsp:spPr>
        <a:xfrm>
          <a:off x="4199132" y="1300802"/>
          <a:ext cx="677522" cy="6775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900" b="1" kern="1200" dirty="0"/>
            <a:t>순자산</a:t>
          </a:r>
        </a:p>
      </dsp:txBody>
      <dsp:txXfrm>
        <a:off x="4298353" y="1400023"/>
        <a:ext cx="479080" cy="479080"/>
      </dsp:txXfrm>
    </dsp:sp>
    <dsp:sp modelId="{A6DEB3E2-D0D8-44BC-B0AA-4D80A84F7B88}">
      <dsp:nvSpPr>
        <dsp:cNvPr id="0" name=""/>
        <dsp:cNvSpPr/>
      </dsp:nvSpPr>
      <dsp:spPr>
        <a:xfrm>
          <a:off x="4012409" y="2359760"/>
          <a:ext cx="677522" cy="6775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900" b="1" kern="1200" dirty="0"/>
            <a:t>당기</a:t>
          </a:r>
          <a:endParaRPr lang="en-US" altLang="ko-KR" sz="900" b="1" kern="1200" dirty="0"/>
        </a:p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900" b="1" kern="1200" dirty="0"/>
            <a:t>순이익</a:t>
          </a:r>
        </a:p>
      </dsp:txBody>
      <dsp:txXfrm>
        <a:off x="4111630" y="2458981"/>
        <a:ext cx="479080" cy="479080"/>
      </dsp:txXfrm>
    </dsp:sp>
    <dsp:sp modelId="{AA0D8044-1FFD-4B5C-A53F-AD923F8164BB}">
      <dsp:nvSpPr>
        <dsp:cNvPr id="0" name=""/>
        <dsp:cNvSpPr/>
      </dsp:nvSpPr>
      <dsp:spPr>
        <a:xfrm>
          <a:off x="3188685" y="3050946"/>
          <a:ext cx="677522" cy="67752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900" b="1" kern="1200" dirty="0"/>
            <a:t>PER</a:t>
          </a:r>
          <a:endParaRPr lang="ko-KR" altLang="en-US" sz="900" b="1" kern="1200" dirty="0"/>
        </a:p>
      </dsp:txBody>
      <dsp:txXfrm>
        <a:off x="3287906" y="3150167"/>
        <a:ext cx="479080" cy="479080"/>
      </dsp:txXfrm>
    </dsp:sp>
    <dsp:sp modelId="{574FC684-E9A1-4B9C-AF1E-3955DD415CBB}">
      <dsp:nvSpPr>
        <dsp:cNvPr id="0" name=""/>
        <dsp:cNvSpPr/>
      </dsp:nvSpPr>
      <dsp:spPr>
        <a:xfrm>
          <a:off x="2113391" y="3050946"/>
          <a:ext cx="677522" cy="6775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900" b="1" kern="1200" dirty="0"/>
            <a:t>PBR</a:t>
          </a:r>
          <a:endParaRPr lang="ko-KR" altLang="en-US" sz="900" b="1" kern="1200" dirty="0"/>
        </a:p>
      </dsp:txBody>
      <dsp:txXfrm>
        <a:off x="2212612" y="3150167"/>
        <a:ext cx="479080" cy="479080"/>
      </dsp:txXfrm>
    </dsp:sp>
    <dsp:sp modelId="{508C3FB3-427D-4FC4-8F5D-04631A751BDD}">
      <dsp:nvSpPr>
        <dsp:cNvPr id="0" name=""/>
        <dsp:cNvSpPr/>
      </dsp:nvSpPr>
      <dsp:spPr>
        <a:xfrm>
          <a:off x="1289668" y="2359760"/>
          <a:ext cx="677522" cy="6775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900" b="1" kern="1200" dirty="0"/>
            <a:t>BPS</a:t>
          </a:r>
          <a:endParaRPr lang="ko-KR" altLang="en-US" sz="900" b="1" kern="1200" dirty="0"/>
        </a:p>
      </dsp:txBody>
      <dsp:txXfrm>
        <a:off x="1388889" y="2458981"/>
        <a:ext cx="479080" cy="479080"/>
      </dsp:txXfrm>
    </dsp:sp>
    <dsp:sp modelId="{9D063C1B-524C-46BE-8768-1F9F40C2747E}">
      <dsp:nvSpPr>
        <dsp:cNvPr id="0" name=""/>
        <dsp:cNvSpPr/>
      </dsp:nvSpPr>
      <dsp:spPr>
        <a:xfrm>
          <a:off x="1102945" y="1300802"/>
          <a:ext cx="677522" cy="6775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900" b="1" kern="1200" dirty="0"/>
            <a:t>EPS</a:t>
          </a:r>
          <a:endParaRPr lang="ko-KR" altLang="en-US" sz="900" b="1" kern="1200" dirty="0"/>
        </a:p>
      </dsp:txBody>
      <dsp:txXfrm>
        <a:off x="1202166" y="1400023"/>
        <a:ext cx="479080" cy="479080"/>
      </dsp:txXfrm>
    </dsp:sp>
    <dsp:sp modelId="{F9272601-A004-49DE-959C-53EBA5CCEA3C}">
      <dsp:nvSpPr>
        <dsp:cNvPr id="0" name=""/>
        <dsp:cNvSpPr/>
      </dsp:nvSpPr>
      <dsp:spPr>
        <a:xfrm>
          <a:off x="1640592" y="369570"/>
          <a:ext cx="677522" cy="6775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900" b="1" kern="1200" dirty="0"/>
            <a:t>ROE</a:t>
          </a:r>
          <a:endParaRPr lang="ko-KR" altLang="en-US" sz="900" b="1" kern="1200" dirty="0"/>
        </a:p>
      </dsp:txBody>
      <dsp:txXfrm>
        <a:off x="1739813" y="468791"/>
        <a:ext cx="479080" cy="479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7D0A82-D483-453B-8102-767CD2569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F009C9E-8C7E-404A-823A-9ED17278C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5C3C82A-F4F7-48BB-BC68-B22D3951F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A412C3F-0F59-4F69-B7A9-A76117074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EBA2B6-9245-4D49-BD98-5C04AA07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3288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36322A-BCEA-4E6F-9A38-3E4D7541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9C33D2C-5CBD-4539-9966-D22ABF091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3B8298-ADF1-4615-89C9-83BA74852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9B0575D-7675-475C-9371-00DE5482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EACC08B-6128-4D53-932D-3052331C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0368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BEC1F50-3BF1-4317-A85B-C04BB7B67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DA03605-0AAE-4F30-A505-5BBB2C7FB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4628B2-9119-4902-97F5-9F059FE4A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378140-F929-4597-929D-D7FB57F5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D2DA344-B855-4C41-A121-AF188928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6639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E77C16-8482-4693-A47D-57363DD1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175CFF-EA4E-4737-9512-A87C7F416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C66E91B-8534-4591-9564-07C36F8BC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6FF5936-5259-47B8-9A66-8792BB0D2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28FAB7-0042-4C2D-9A84-D48BEF2D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287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0131D0-93B5-401D-AC31-297E2C25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0564B59-1283-41CE-9D24-9F7682CB1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9AB631-CF96-442F-9135-B84D66AC8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91C4CB-7BDC-4C6C-A7C4-97D81EF7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65AEA1-E28A-476F-9B3C-D057FB74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346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986CCC-52A9-40C6-A1CA-770648F2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A196B46-62C0-4C83-9BBB-AE4423324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B672646-36D6-4A9C-BFDD-29E431802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AE33C6E-936C-4B34-A5F0-233FA7C67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D4E96CF-F339-402F-B647-37394C26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6BB233A-3018-4848-9DF5-2A86F4A1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7658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32E4AC-D819-4029-BAFB-2E38C8CF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C2562C-DC2F-4920-9444-7E42825ED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459428E-086C-4681-A482-E5BF02701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A55746D-2351-4568-9D21-CB74293AE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41FD2E2-EED2-43C6-B409-684C14DE2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A746D30-E1BB-454D-BFCC-FC1BE3488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D37BDBD-6D89-4481-B68F-6188A863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1406826-ADC3-414B-A05F-6CE8791C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868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FA5423-4F77-4004-91A4-54B875E7A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177ADB5-0D03-4BC3-A80A-7F595025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AC7DA00-9407-4DF7-A4E6-7246A90F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B4B1F9B-1BC3-47D4-B4EF-19F345F0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2682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4497B08-7D82-41E3-B2A8-8B980C20D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DD5526E-C328-4844-AC92-0FF7749B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42FA6C5-2875-45F4-AEB0-6852C91E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614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E845F2-9BD2-4E69-B78C-3ECB1B8B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B0D260-BA7D-41F7-BB8E-CCE20ABBE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D792614-EDBF-4DB3-AA89-A01C5388D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9F70BD-F0EE-4246-900B-B50EF4092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AA00FF8-DAEA-41AB-847D-9756D89D1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56B4B2-1303-4F8F-B02E-1AFF6CB1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487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C87810-AD2A-48B6-87B3-15172452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EF0DE20-0CAD-4BEE-B809-9DB43DE2C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EDF2796-B956-4354-A0C2-716E524BC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1800BDB-083E-4F65-AC22-DE6D3D64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5598EEE-673C-41CD-8312-A1DB066A5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3C086EA-923A-43B6-8A44-08379F5F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4108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AE6C03E-F806-483D-94FB-8DE4E05B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1D579FB-4E06-406A-8B2E-EB3887B82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9883B1B-33F6-41AF-BA0B-FD3EB0B4A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6936A-5CAA-4D30-9E0C-3B6082CD7044}" type="datetimeFigureOut">
              <a:rPr lang="ko-KR" altLang="en-US" smtClean="0"/>
              <a:t>2021-08-19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CE41D3-FDD6-4C2F-B69D-C47B21A8C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496E50-66C0-4C98-849E-676F33BA1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69BDF-1405-483E-AC45-A1D4E45E324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85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AA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507B1C5-F48A-4D5F-9255-938BF7B495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00" y="0"/>
            <a:ext cx="4574300" cy="6858000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424D999A-197B-4781-A07F-304788783B2A}"/>
              </a:ext>
            </a:extLst>
          </p:cNvPr>
          <p:cNvGrpSpPr/>
          <p:nvPr/>
        </p:nvGrpSpPr>
        <p:grpSpPr>
          <a:xfrm>
            <a:off x="365760" y="1982450"/>
            <a:ext cx="7275709" cy="2170954"/>
            <a:chOff x="365760" y="1982450"/>
            <a:chExt cx="7275709" cy="217095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D67AFD-0B94-4F92-BA6D-FB984844FEC5}"/>
                </a:ext>
              </a:extLst>
            </p:cNvPr>
            <p:cNvSpPr txBox="1"/>
            <p:nvPr/>
          </p:nvSpPr>
          <p:spPr>
            <a:xfrm>
              <a:off x="365760" y="1982450"/>
              <a:ext cx="705193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b="1" spc="-300" dirty="0">
                  <a:solidFill>
                    <a:schemeClr val="bg1"/>
                  </a:solidFill>
                </a:rPr>
                <a:t>구독형 금융서비스</a:t>
              </a:r>
              <a:r>
                <a:rPr lang="ko-KR" altLang="en-US" sz="4400" b="1" spc="-300" dirty="0">
                  <a:solidFill>
                    <a:schemeClr val="bg1"/>
                  </a:solidFill>
                </a:rPr>
                <a:t> </a:t>
              </a:r>
              <a:endParaRPr lang="en-US" altLang="ko-KR" sz="4400" spc="-300" dirty="0">
                <a:solidFill>
                  <a:schemeClr val="bg1"/>
                </a:solidFill>
              </a:endParaRPr>
            </a:p>
            <a:p>
              <a:r>
                <a:rPr lang="ko-KR" altLang="en-US" sz="4400" spc="-300" dirty="0">
                  <a:solidFill>
                    <a:schemeClr val="bg1"/>
                  </a:solidFill>
                </a:rPr>
                <a:t>               투자 정보 제공 플랫폼</a:t>
              </a:r>
            </a:p>
          </p:txBody>
        </p: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DF783CA3-7DA0-435D-871A-C3B2F63D42E4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" y="3429000"/>
              <a:ext cx="72519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4D3BF4-7099-4139-8321-EEB0429E1B3B}"/>
                </a:ext>
              </a:extLst>
            </p:cNvPr>
            <p:cNvSpPr txBox="1"/>
            <p:nvPr/>
          </p:nvSpPr>
          <p:spPr>
            <a:xfrm>
              <a:off x="3699364" y="3507073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dirty="0" err="1">
                  <a:solidFill>
                    <a:schemeClr val="bg1"/>
                  </a:solidFill>
                </a:rPr>
                <a:t>한국폴리텍대학</a:t>
              </a:r>
              <a:r>
                <a:rPr lang="ko-KR" altLang="en-US" dirty="0">
                  <a:solidFill>
                    <a:schemeClr val="bg1"/>
                  </a:solidFill>
                </a:rPr>
                <a:t> </a:t>
              </a:r>
              <a:r>
                <a:rPr lang="ko-KR" altLang="en-US" dirty="0" err="1">
                  <a:solidFill>
                    <a:schemeClr val="bg1"/>
                  </a:solidFill>
                </a:rPr>
                <a:t>광명융합기술교육원</a:t>
              </a:r>
              <a:endParaRPr lang="en-US" altLang="ko-KR" dirty="0">
                <a:solidFill>
                  <a:schemeClr val="bg1"/>
                </a:solidFill>
              </a:endParaRPr>
            </a:p>
            <a:p>
              <a:pPr algn="r"/>
              <a:r>
                <a:rPr lang="ko-KR" altLang="en-US" dirty="0">
                  <a:solidFill>
                    <a:schemeClr val="bg1"/>
                  </a:solidFill>
                </a:rPr>
                <a:t>데이터분석과 </a:t>
              </a:r>
              <a:r>
                <a:rPr lang="en-US" altLang="ko-KR" dirty="0">
                  <a:solidFill>
                    <a:schemeClr val="bg1"/>
                  </a:solidFill>
                </a:rPr>
                <a:t>2160340101</a:t>
              </a:r>
              <a:r>
                <a:rPr lang="ko-KR" altLang="en-US" dirty="0">
                  <a:solidFill>
                    <a:schemeClr val="bg1"/>
                  </a:solidFill>
                </a:rPr>
                <a:t>윤정환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480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A298A8B-DB9A-42A1-80F5-60DD3A2C80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91" y="0"/>
            <a:ext cx="4572409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F3382A1D-3F31-4B18-82F1-B161F49A1642}"/>
              </a:ext>
            </a:extLst>
          </p:cNvPr>
          <p:cNvGrpSpPr/>
          <p:nvPr/>
        </p:nvGrpSpPr>
        <p:grpSpPr>
          <a:xfrm>
            <a:off x="365760" y="2456359"/>
            <a:ext cx="7251940" cy="1714499"/>
            <a:chOff x="365760" y="2456359"/>
            <a:chExt cx="7251940" cy="17144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33D9C2-AABC-4F56-89E2-310BE15BE20E}"/>
                </a:ext>
              </a:extLst>
            </p:cNvPr>
            <p:cNvSpPr txBox="1"/>
            <p:nvPr/>
          </p:nvSpPr>
          <p:spPr>
            <a:xfrm>
              <a:off x="365760" y="2456359"/>
              <a:ext cx="36952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b="1" spc="-300" dirty="0">
                  <a:solidFill>
                    <a:schemeClr val="bg1"/>
                  </a:solidFill>
                </a:rPr>
                <a:t>주제 선정 배경 </a:t>
              </a: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D23CDD70-C020-4928-A625-96F39D70D71B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" y="3429000"/>
              <a:ext cx="72519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FDDA71-AA27-46DD-8FEB-2B3B9167F6B0}"/>
                </a:ext>
              </a:extLst>
            </p:cNvPr>
            <p:cNvSpPr txBox="1"/>
            <p:nvPr/>
          </p:nvSpPr>
          <p:spPr>
            <a:xfrm>
              <a:off x="365760" y="3524527"/>
              <a:ext cx="71737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b="1" spc="-300" dirty="0">
                  <a:solidFill>
                    <a:schemeClr val="bg1"/>
                  </a:solidFill>
                </a:rPr>
                <a:t>② 포스트 코로나 </a:t>
              </a:r>
              <a:r>
                <a:rPr lang="en-US" altLang="ko-KR" sz="3600" b="1" spc="-300" dirty="0">
                  <a:solidFill>
                    <a:schemeClr val="bg1"/>
                  </a:solidFill>
                </a:rPr>
                <a:t>19 </a:t>
              </a:r>
              <a:r>
                <a:rPr lang="ko-KR" altLang="en-US" sz="3600" b="1" spc="-300" dirty="0">
                  <a:solidFill>
                    <a:schemeClr val="bg1"/>
                  </a:solidFill>
                </a:rPr>
                <a:t>와 주식투자 열풍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E42A02-4266-451A-8986-06B28CE3A49A}"/>
              </a:ext>
            </a:extLst>
          </p:cNvPr>
          <p:cNvSpPr txBox="1"/>
          <p:nvPr/>
        </p:nvSpPr>
        <p:spPr>
          <a:xfrm>
            <a:off x="365760" y="208702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Part 1, </a:t>
            </a:r>
            <a:endParaRPr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13989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269E9D48-F2BC-4889-B3DD-4C42C6B3E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8" r="14410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E636877-DB67-4413-85E4-AE836F44E9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477" b="-16172"/>
          <a:stretch/>
        </p:blipFill>
        <p:spPr>
          <a:xfrm>
            <a:off x="5803054" y="440081"/>
            <a:ext cx="5995226" cy="6417909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5034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88C9BD5-FB20-4549-8712-8E5E65DD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169987"/>
            <a:ext cx="9372600" cy="1647825"/>
          </a:xfrm>
          <a:prstGeom prst="rect">
            <a:avLst/>
          </a:prstGeom>
        </p:spPr>
      </p:pic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13797279-0805-48CD-92D4-489332857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412" y="2279650"/>
            <a:ext cx="9553575" cy="1771650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6936CD54-5535-4471-9D6C-A5DBB4DD7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662" y="3684588"/>
            <a:ext cx="93630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68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3C702B-3426-41BD-9FAE-31F746E5D0B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2,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3D149-A614-4950-8DDD-8C74DE5E9E79}"/>
              </a:ext>
            </a:extLst>
          </p:cNvPr>
          <p:cNvSpPr txBox="1"/>
          <p:nvPr/>
        </p:nvSpPr>
        <p:spPr>
          <a:xfrm>
            <a:off x="449179" y="299211"/>
            <a:ext cx="223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주제 선정 배경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E3709D-0F24-4801-B850-7FE82374C582}"/>
              </a:ext>
            </a:extLst>
          </p:cNvPr>
          <p:cNvSpPr txBox="1"/>
          <p:nvPr/>
        </p:nvSpPr>
        <p:spPr>
          <a:xfrm>
            <a:off x="2610571" y="450279"/>
            <a:ext cx="3167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주식 투자 열풍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F439843-82CD-4545-997B-9347D9759A1C}"/>
              </a:ext>
            </a:extLst>
          </p:cNvPr>
          <p:cNvGrpSpPr/>
          <p:nvPr/>
        </p:nvGrpSpPr>
        <p:grpSpPr>
          <a:xfrm>
            <a:off x="481567" y="1495581"/>
            <a:ext cx="11228866" cy="4911323"/>
            <a:chOff x="481567" y="1495581"/>
            <a:chExt cx="11228866" cy="4911323"/>
          </a:xfrm>
        </p:grpSpPr>
        <p:sp>
          <p:nvSpPr>
            <p:cNvPr id="319" name="직사각형 318">
              <a:extLst>
                <a:ext uri="{FF2B5EF4-FFF2-40B4-BE49-F238E27FC236}">
                  <a16:creationId xmlns:a16="http://schemas.microsoft.com/office/drawing/2014/main" id="{C8B804E2-23BC-4310-AA9D-84BBC206C578}"/>
                </a:ext>
              </a:extLst>
            </p:cNvPr>
            <p:cNvSpPr/>
            <p:nvPr/>
          </p:nvSpPr>
          <p:spPr>
            <a:xfrm>
              <a:off x="481567" y="1495581"/>
              <a:ext cx="5413594" cy="4911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3" name="직사각형 322">
              <a:extLst>
                <a:ext uri="{FF2B5EF4-FFF2-40B4-BE49-F238E27FC236}">
                  <a16:creationId xmlns:a16="http://schemas.microsoft.com/office/drawing/2014/main" id="{AD73BDDE-6244-432C-9F00-DC68C72301DE}"/>
                </a:ext>
              </a:extLst>
            </p:cNvPr>
            <p:cNvSpPr/>
            <p:nvPr/>
          </p:nvSpPr>
          <p:spPr>
            <a:xfrm>
              <a:off x="6314157" y="1495581"/>
              <a:ext cx="5396276" cy="49113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1827F0D0-95CE-49A4-A4B5-83F771BDE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07" y="1608712"/>
              <a:ext cx="5269677" cy="4690487"/>
            </a:xfrm>
            <a:prstGeom prst="rect">
              <a:avLst/>
            </a:prstGeom>
          </p:spPr>
        </p:pic>
        <p:sp>
          <p:nvSpPr>
            <p:cNvPr id="8" name="화살표: 오른쪽 7">
              <a:extLst>
                <a:ext uri="{FF2B5EF4-FFF2-40B4-BE49-F238E27FC236}">
                  <a16:creationId xmlns:a16="http://schemas.microsoft.com/office/drawing/2014/main" id="{A6F56C39-C7D3-4DC1-AFFE-EB1DB70B8BAB}"/>
                </a:ext>
              </a:extLst>
            </p:cNvPr>
            <p:cNvSpPr/>
            <p:nvPr/>
          </p:nvSpPr>
          <p:spPr>
            <a:xfrm rot="20918134">
              <a:off x="1554556" y="2680217"/>
              <a:ext cx="3267615" cy="774700"/>
            </a:xfrm>
            <a:prstGeom prst="rightArrow">
              <a:avLst>
                <a:gd name="adj1" fmla="val 35204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그림 9" descr="텍스트이(가) 표시된 사진&#10;&#10;자동 생성된 설명">
              <a:extLst>
                <a:ext uri="{FF2B5EF4-FFF2-40B4-BE49-F238E27FC236}">
                  <a16:creationId xmlns:a16="http://schemas.microsoft.com/office/drawing/2014/main" id="{0A9D02DB-17A8-4D12-8308-2C127C7BE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5297" y="1608712"/>
              <a:ext cx="5335136" cy="1758307"/>
            </a:xfrm>
            <a:prstGeom prst="rect">
              <a:avLst/>
            </a:prstGeom>
          </p:spPr>
        </p:pic>
        <p:pic>
          <p:nvPicPr>
            <p:cNvPr id="14" name="그림 13" descr="테이블이(가) 표시된 사진&#10;&#10;자동 생성된 설명">
              <a:extLst>
                <a:ext uri="{FF2B5EF4-FFF2-40B4-BE49-F238E27FC236}">
                  <a16:creationId xmlns:a16="http://schemas.microsoft.com/office/drawing/2014/main" id="{907AA130-A907-427F-94C9-6BC8C3C2C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4895" y="3343314"/>
              <a:ext cx="4094105" cy="3010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25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3C702B-3426-41BD-9FAE-31F746E5D0B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2,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0523E05-5767-4CF5-953F-763737CCE48E}"/>
              </a:ext>
            </a:extLst>
          </p:cNvPr>
          <p:cNvGrpSpPr/>
          <p:nvPr/>
        </p:nvGrpSpPr>
        <p:grpSpPr>
          <a:xfrm>
            <a:off x="514350" y="1943330"/>
            <a:ext cx="11163299" cy="3364181"/>
            <a:chOff x="514350" y="2235430"/>
            <a:chExt cx="11163299" cy="3364181"/>
          </a:xfrm>
        </p:grpSpPr>
        <p:sp>
          <p:nvSpPr>
            <p:cNvPr id="2" name="갈매기형 수장 5">
              <a:extLst>
                <a:ext uri="{FF2B5EF4-FFF2-40B4-BE49-F238E27FC236}">
                  <a16:creationId xmlns:a16="http://schemas.microsoft.com/office/drawing/2014/main" id="{CCF52165-B212-414E-9BCB-D6E5E1ACD1C7}"/>
                </a:ext>
              </a:extLst>
            </p:cNvPr>
            <p:cNvSpPr/>
            <p:nvPr/>
          </p:nvSpPr>
          <p:spPr>
            <a:xfrm>
              <a:off x="7743824" y="3174500"/>
              <a:ext cx="3933825" cy="1399868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" name="갈매기형 수장 4">
              <a:extLst>
                <a:ext uri="{FF2B5EF4-FFF2-40B4-BE49-F238E27FC236}">
                  <a16:creationId xmlns:a16="http://schemas.microsoft.com/office/drawing/2014/main" id="{51D60AEF-1C73-4204-BD99-F8A0B68B3B27}"/>
                </a:ext>
              </a:extLst>
            </p:cNvPr>
            <p:cNvSpPr/>
            <p:nvPr/>
          </p:nvSpPr>
          <p:spPr>
            <a:xfrm>
              <a:off x="4129087" y="3174500"/>
              <a:ext cx="3933825" cy="1399868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오각형 3">
              <a:extLst>
                <a:ext uri="{FF2B5EF4-FFF2-40B4-BE49-F238E27FC236}">
                  <a16:creationId xmlns:a16="http://schemas.microsoft.com/office/drawing/2014/main" id="{AE12691B-85C8-4807-8C9D-B79A6EC7AA4F}"/>
                </a:ext>
              </a:extLst>
            </p:cNvPr>
            <p:cNvSpPr/>
            <p:nvPr/>
          </p:nvSpPr>
          <p:spPr>
            <a:xfrm>
              <a:off x="514350" y="3174500"/>
              <a:ext cx="3933825" cy="1399868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" name="왼쪽 중괄호 8">
              <a:extLst>
                <a:ext uri="{FF2B5EF4-FFF2-40B4-BE49-F238E27FC236}">
                  <a16:creationId xmlns:a16="http://schemas.microsoft.com/office/drawing/2014/main" id="{53493A6E-5B28-4ADC-80EE-5A689A0C32C4}"/>
                </a:ext>
              </a:extLst>
            </p:cNvPr>
            <p:cNvSpPr/>
            <p:nvPr/>
          </p:nvSpPr>
          <p:spPr>
            <a:xfrm rot="16200000">
              <a:off x="5520931" y="3418268"/>
              <a:ext cx="321466" cy="3152778"/>
            </a:xfrm>
            <a:prstGeom prst="leftBrace">
              <a:avLst>
                <a:gd name="adj1" fmla="val 54487"/>
                <a:gd name="adj2" fmla="val 50000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왼쪽 중괄호 9">
              <a:extLst>
                <a:ext uri="{FF2B5EF4-FFF2-40B4-BE49-F238E27FC236}">
                  <a16:creationId xmlns:a16="http://schemas.microsoft.com/office/drawing/2014/main" id="{73043830-8E75-4FC6-8C62-75351131632A}"/>
                </a:ext>
              </a:extLst>
            </p:cNvPr>
            <p:cNvSpPr/>
            <p:nvPr/>
          </p:nvSpPr>
          <p:spPr>
            <a:xfrm rot="5400000" flipV="1">
              <a:off x="1930006" y="1263995"/>
              <a:ext cx="321466" cy="3152778"/>
            </a:xfrm>
            <a:prstGeom prst="leftBrace">
              <a:avLst>
                <a:gd name="adj1" fmla="val 54487"/>
                <a:gd name="adj2" fmla="val 50000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왼쪽 중괄호 10">
              <a:extLst>
                <a:ext uri="{FF2B5EF4-FFF2-40B4-BE49-F238E27FC236}">
                  <a16:creationId xmlns:a16="http://schemas.microsoft.com/office/drawing/2014/main" id="{A09CFF13-FE37-4E84-BE12-61E2A080A51A}"/>
                </a:ext>
              </a:extLst>
            </p:cNvPr>
            <p:cNvSpPr/>
            <p:nvPr/>
          </p:nvSpPr>
          <p:spPr>
            <a:xfrm rot="5400000" flipV="1">
              <a:off x="9159480" y="1259988"/>
              <a:ext cx="321466" cy="3152778"/>
            </a:xfrm>
            <a:prstGeom prst="leftBrace">
              <a:avLst>
                <a:gd name="adj1" fmla="val 54487"/>
                <a:gd name="adj2" fmla="val 50000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6C5787-904B-4665-9EF5-4271FD1E5B59}"/>
                </a:ext>
              </a:extLst>
            </p:cNvPr>
            <p:cNvSpPr txBox="1"/>
            <p:nvPr/>
          </p:nvSpPr>
          <p:spPr>
            <a:xfrm>
              <a:off x="940428" y="2235430"/>
              <a:ext cx="230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dirty="0"/>
                <a:t>COVID-19 </a:t>
              </a:r>
              <a:r>
                <a:rPr lang="ko-KR" altLang="en-US" dirty="0"/>
                <a:t>주식 열풍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3ABF54-9786-421B-B63A-962DB68BAA35}"/>
                </a:ext>
              </a:extLst>
            </p:cNvPr>
            <p:cNvSpPr txBox="1"/>
            <p:nvPr/>
          </p:nvSpPr>
          <p:spPr>
            <a:xfrm>
              <a:off x="8125018" y="2235430"/>
              <a:ext cx="2390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 err="1"/>
                <a:t>근거없는</a:t>
              </a:r>
              <a:r>
                <a:rPr lang="ko-KR" altLang="en-US" dirty="0"/>
                <a:t> 투자로 인한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4689E2-ED3C-4D30-9DF8-2696F5F0B192}"/>
                </a:ext>
              </a:extLst>
            </p:cNvPr>
            <p:cNvSpPr txBox="1"/>
            <p:nvPr/>
          </p:nvSpPr>
          <p:spPr>
            <a:xfrm>
              <a:off x="4486484" y="5230279"/>
              <a:ext cx="2390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/>
                <a:t>가치분석 없이 감으로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F302C9-0F95-4FE7-8DC3-E971C8DC7425}"/>
                </a:ext>
              </a:extLst>
            </p:cNvPr>
            <p:cNvSpPr txBox="1"/>
            <p:nvPr/>
          </p:nvSpPr>
          <p:spPr>
            <a:xfrm>
              <a:off x="801679" y="3643599"/>
              <a:ext cx="32095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solidFill>
                    <a:schemeClr val="bg1"/>
                  </a:solidFill>
                </a:rPr>
                <a:t>주위사람들이 다 산다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F9CF51-F471-4405-9B1D-CB60256B0B83}"/>
                </a:ext>
              </a:extLst>
            </p:cNvPr>
            <p:cNvSpPr txBox="1"/>
            <p:nvPr/>
          </p:nvSpPr>
          <p:spPr>
            <a:xfrm>
              <a:off x="5094007" y="3458934"/>
              <a:ext cx="21162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schemeClr val="bg1"/>
                  </a:solidFill>
                </a:rPr>
                <a:t>남들이 하니까</a:t>
              </a:r>
              <a:endParaRPr lang="en-US" altLang="ko-KR" sz="24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2400" dirty="0">
                  <a:solidFill>
                    <a:schemeClr val="bg1"/>
                  </a:solidFill>
                </a:rPr>
                <a:t>나도 해볼까</a:t>
              </a:r>
              <a:r>
                <a:rPr lang="en-US" altLang="ko-KR" sz="2400" dirty="0">
                  <a:solidFill>
                    <a:schemeClr val="bg1"/>
                  </a:solidFill>
                </a:rPr>
                <a:t>?</a:t>
              </a:r>
              <a:endParaRPr lang="ko-KR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0693A-B177-41E4-BFC9-9697F70BB0B7}"/>
                </a:ext>
              </a:extLst>
            </p:cNvPr>
            <p:cNvSpPr txBox="1"/>
            <p:nvPr/>
          </p:nvSpPr>
          <p:spPr>
            <a:xfrm>
              <a:off x="9320213" y="3621916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solidFill>
                    <a:schemeClr val="bg1"/>
                  </a:solidFill>
                </a:rPr>
                <a:t>손실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707DDE-073D-4605-801F-84DD9F7A0D1B}"/>
              </a:ext>
            </a:extLst>
          </p:cNvPr>
          <p:cNvSpPr txBox="1"/>
          <p:nvPr/>
        </p:nvSpPr>
        <p:spPr>
          <a:xfrm>
            <a:off x="449179" y="299211"/>
            <a:ext cx="223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주제 선정 배경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2C035F-9DC0-4E53-80F9-531FC4336012}"/>
              </a:ext>
            </a:extLst>
          </p:cNvPr>
          <p:cNvSpPr txBox="1"/>
          <p:nvPr/>
        </p:nvSpPr>
        <p:spPr>
          <a:xfrm>
            <a:off x="2610571" y="450279"/>
            <a:ext cx="3485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주식 투자 열풍에 따른 손실 원인</a:t>
            </a:r>
          </a:p>
        </p:txBody>
      </p:sp>
    </p:spTree>
    <p:extLst>
      <p:ext uri="{BB962C8B-B14F-4D97-AF65-F5344CB8AC3E}">
        <p14:creationId xmlns:p14="http://schemas.microsoft.com/office/powerpoint/2010/main" val="772135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4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F3382A1D-3F31-4B18-82F1-B161F49A1642}"/>
              </a:ext>
            </a:extLst>
          </p:cNvPr>
          <p:cNvGrpSpPr/>
          <p:nvPr/>
        </p:nvGrpSpPr>
        <p:grpSpPr>
          <a:xfrm>
            <a:off x="365760" y="2456359"/>
            <a:ext cx="7251940" cy="1646957"/>
            <a:chOff x="365760" y="2456359"/>
            <a:chExt cx="7251940" cy="16469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33D9C2-AABC-4F56-89E2-310BE15BE20E}"/>
                </a:ext>
              </a:extLst>
            </p:cNvPr>
            <p:cNvSpPr txBox="1"/>
            <p:nvPr/>
          </p:nvSpPr>
          <p:spPr>
            <a:xfrm>
              <a:off x="365760" y="2456359"/>
              <a:ext cx="2932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b="1" spc="-300" dirty="0">
                  <a:solidFill>
                    <a:schemeClr val="bg1"/>
                  </a:solidFill>
                </a:rPr>
                <a:t>서비스 제안</a:t>
              </a: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D23CDD70-C020-4928-A625-96F39D70D71B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" y="3429000"/>
              <a:ext cx="72519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0840BC-531D-4BB7-BDA9-B6D3AC238607}"/>
                </a:ext>
              </a:extLst>
            </p:cNvPr>
            <p:cNvSpPr txBox="1"/>
            <p:nvPr/>
          </p:nvSpPr>
          <p:spPr>
            <a:xfrm>
              <a:off x="365760" y="3518541"/>
              <a:ext cx="43781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spc="-300" dirty="0">
                  <a:solidFill>
                    <a:schemeClr val="bg1"/>
                  </a:solidFill>
                </a:rPr>
                <a:t>- </a:t>
              </a:r>
              <a:r>
                <a:rPr lang="ko-KR" altLang="en-US" sz="3200" b="1" spc="-300" dirty="0">
                  <a:solidFill>
                    <a:schemeClr val="bg1"/>
                  </a:solidFill>
                </a:rPr>
                <a:t>구독형 금융  투자 플랫폼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E42A02-4266-451A-8986-06B28CE3A49A}"/>
              </a:ext>
            </a:extLst>
          </p:cNvPr>
          <p:cNvSpPr txBox="1"/>
          <p:nvPr/>
        </p:nvSpPr>
        <p:spPr>
          <a:xfrm>
            <a:off x="365760" y="2087027"/>
            <a:ext cx="84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Part 3, </a:t>
            </a:r>
            <a:endParaRPr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16071-B1C8-4B5E-88EE-1FA63DB0C630}"/>
              </a:ext>
            </a:extLst>
          </p:cNvPr>
          <p:cNvSpPr txBox="1"/>
          <p:nvPr/>
        </p:nvSpPr>
        <p:spPr>
          <a:xfrm>
            <a:off x="355179" y="6588607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ⓒSaebyeol Yu.</a:t>
            </a:r>
            <a:r>
              <a:rPr lang="ko-KR" altLang="en-US" sz="900" dirty="0">
                <a:solidFill>
                  <a:schemeClr val="bg1"/>
                </a:solidFill>
              </a:rPr>
              <a:t> </a:t>
            </a:r>
            <a:r>
              <a:rPr lang="en-US" altLang="ko-KR" sz="900" dirty="0" err="1">
                <a:solidFill>
                  <a:schemeClr val="bg1"/>
                </a:solidFill>
              </a:rPr>
              <a:t>Saebyeol’s</a:t>
            </a:r>
            <a:r>
              <a:rPr lang="ko-KR" altLang="en-US" sz="900" dirty="0">
                <a:solidFill>
                  <a:schemeClr val="bg1"/>
                </a:solidFill>
              </a:rPr>
              <a:t> </a:t>
            </a:r>
            <a:r>
              <a:rPr lang="en-US" altLang="ko-KR" sz="900" dirty="0">
                <a:solidFill>
                  <a:schemeClr val="bg1"/>
                </a:solidFill>
              </a:rPr>
              <a:t>PowerPoint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23FF637-E045-4DD0-A823-1EA5EC5E3A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0"/>
            <a:ext cx="585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68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55BDB4CB-3817-41C9-9EEB-5C48C8C275DF}"/>
              </a:ext>
            </a:extLst>
          </p:cNvPr>
          <p:cNvSpPr/>
          <p:nvPr/>
        </p:nvSpPr>
        <p:spPr>
          <a:xfrm>
            <a:off x="3376805" y="2796363"/>
            <a:ext cx="4122344" cy="126527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2C1A3-1541-4F20-8206-231698FD8A6E}"/>
              </a:ext>
            </a:extLst>
          </p:cNvPr>
          <p:cNvSpPr txBox="1"/>
          <p:nvPr/>
        </p:nvSpPr>
        <p:spPr>
          <a:xfrm>
            <a:off x="1217288" y="316739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err="1">
                <a:solidFill>
                  <a:schemeClr val="bg1"/>
                </a:solidFill>
              </a:rPr>
              <a:t>주린이도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6BF37-221E-4110-9F4D-227D4149CB41}"/>
              </a:ext>
            </a:extLst>
          </p:cNvPr>
          <p:cNvSpPr txBox="1"/>
          <p:nvPr/>
        </p:nvSpPr>
        <p:spPr>
          <a:xfrm>
            <a:off x="7843098" y="3167390"/>
            <a:ext cx="3238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</a:rPr>
              <a:t>할 수 있는 플랫폼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BDC5F-F002-49A3-B240-9EB5CE2FD41B}"/>
              </a:ext>
            </a:extLst>
          </p:cNvPr>
          <p:cNvSpPr txBox="1"/>
          <p:nvPr/>
        </p:nvSpPr>
        <p:spPr>
          <a:xfrm>
            <a:off x="3449642" y="3013501"/>
            <a:ext cx="4049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dirty="0">
                <a:solidFill>
                  <a:schemeClr val="bg1"/>
                </a:solidFill>
              </a:rPr>
              <a:t>쉽게 가치투자</a:t>
            </a:r>
          </a:p>
        </p:txBody>
      </p:sp>
    </p:spTree>
    <p:extLst>
      <p:ext uri="{BB962C8B-B14F-4D97-AF65-F5344CB8AC3E}">
        <p14:creationId xmlns:p14="http://schemas.microsoft.com/office/powerpoint/2010/main" val="241779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3C702B-3426-41BD-9FAE-31F746E5D0B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3,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F7640BAF-B540-44E3-9DE3-EBB3456D2227}"/>
              </a:ext>
            </a:extLst>
          </p:cNvPr>
          <p:cNvSpPr/>
          <p:nvPr/>
        </p:nvSpPr>
        <p:spPr>
          <a:xfrm>
            <a:off x="5753680" y="3324914"/>
            <a:ext cx="2939816" cy="2939816"/>
          </a:xfrm>
          <a:prstGeom prst="ellipse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C88EBDD-4FC3-4071-BC78-131349DCFD5E}"/>
              </a:ext>
            </a:extLst>
          </p:cNvPr>
          <p:cNvSpPr/>
          <p:nvPr/>
        </p:nvSpPr>
        <p:spPr>
          <a:xfrm>
            <a:off x="3518986" y="3324914"/>
            <a:ext cx="2939816" cy="2939816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498A1B81-E6B5-4712-B29E-91B5035F0D1C}"/>
              </a:ext>
            </a:extLst>
          </p:cNvPr>
          <p:cNvSpPr/>
          <p:nvPr/>
        </p:nvSpPr>
        <p:spPr>
          <a:xfrm>
            <a:off x="4674301" y="1339124"/>
            <a:ext cx="2939816" cy="2939816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34D7A-017F-4756-917B-4528B4B966A9}"/>
              </a:ext>
            </a:extLst>
          </p:cNvPr>
          <p:cNvSpPr txBox="1"/>
          <p:nvPr/>
        </p:nvSpPr>
        <p:spPr>
          <a:xfrm>
            <a:off x="3960002" y="4744278"/>
            <a:ext cx="142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spc="-150" dirty="0" err="1">
                <a:solidFill>
                  <a:schemeClr val="bg1"/>
                </a:solidFill>
                <a:latin typeface="+mj-ea"/>
                <a:ea typeface="+mj-ea"/>
              </a:rPr>
              <a:t>퀀트</a:t>
            </a:r>
            <a:r>
              <a:rPr lang="ko-KR" altLang="en-US" sz="2400" spc="-150" dirty="0">
                <a:solidFill>
                  <a:schemeClr val="bg1"/>
                </a:solidFill>
                <a:latin typeface="+mj-ea"/>
                <a:ea typeface="+mj-ea"/>
              </a:rPr>
              <a:t> 분석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8CCC8-3574-4D32-A02D-F3F8C0485DFD}"/>
              </a:ext>
            </a:extLst>
          </p:cNvPr>
          <p:cNvSpPr txBox="1"/>
          <p:nvPr/>
        </p:nvSpPr>
        <p:spPr>
          <a:xfrm>
            <a:off x="6555860" y="4626203"/>
            <a:ext cx="191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spc="-150">
                <a:solidFill>
                  <a:schemeClr val="bg1"/>
                </a:solidFill>
                <a:latin typeface="+mj-ea"/>
                <a:ea typeface="+mj-ea"/>
              </a:rPr>
              <a:t>나만의 </a:t>
            </a:r>
            <a:endParaRPr lang="en-US" altLang="ko-KR" sz="2400" spc="-15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2400" spc="-150" dirty="0">
                <a:solidFill>
                  <a:schemeClr val="bg1"/>
                </a:solidFill>
                <a:latin typeface="+mj-ea"/>
                <a:ea typeface="+mj-ea"/>
              </a:rPr>
              <a:t>투자알고리즘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5713C-2303-490D-8142-3AE7EC2F01AA}"/>
              </a:ext>
            </a:extLst>
          </p:cNvPr>
          <p:cNvSpPr txBox="1"/>
          <p:nvPr/>
        </p:nvSpPr>
        <p:spPr>
          <a:xfrm>
            <a:off x="5186255" y="2320285"/>
            <a:ext cx="1915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spc="-150">
                <a:solidFill>
                  <a:schemeClr val="bg1"/>
                </a:solidFill>
                <a:latin typeface="+mj-ea"/>
                <a:ea typeface="+mj-ea"/>
              </a:rPr>
              <a:t>일일</a:t>
            </a:r>
            <a:endParaRPr lang="en-US" altLang="ko-KR" sz="2400" spc="-15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2400" spc="-150" dirty="0">
                <a:solidFill>
                  <a:schemeClr val="bg1"/>
                </a:solidFill>
                <a:latin typeface="+mj-ea"/>
                <a:ea typeface="+mj-ea"/>
              </a:rPr>
              <a:t>투자정보제공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09F4D7-CDDA-4F09-A91C-6F1EC048BDCE}"/>
              </a:ext>
            </a:extLst>
          </p:cNvPr>
          <p:cNvSpPr txBox="1"/>
          <p:nvPr/>
        </p:nvSpPr>
        <p:spPr>
          <a:xfrm>
            <a:off x="931669" y="4479358"/>
            <a:ext cx="2469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이제 주식투자 초보도</a:t>
            </a:r>
            <a:endParaRPr lang="en-US" altLang="ko-KR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ko-KR" altLang="en-US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감투자가 아닌 </a:t>
            </a:r>
            <a:endParaRPr lang="en-US" altLang="ko-KR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ko-KR" altLang="en-US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누구나 쉽게  </a:t>
            </a:r>
            <a:r>
              <a:rPr lang="ko-KR" altLang="en-US" b="1" spc="-150" dirty="0">
                <a:solidFill>
                  <a:srgbClr val="FF838A"/>
                </a:solidFill>
              </a:rPr>
              <a:t>가치투자</a:t>
            </a:r>
            <a:r>
              <a:rPr lang="ko-KR" altLang="en-US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로</a:t>
            </a:r>
            <a:r>
              <a:rPr lang="en-US" altLang="ko-KR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  <a:endParaRPr lang="ko-KR" altLang="en-US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FE8C5A-9C5F-4141-BBD1-A0C3BBCB29EA}"/>
              </a:ext>
            </a:extLst>
          </p:cNvPr>
          <p:cNvSpPr txBox="1"/>
          <p:nvPr/>
        </p:nvSpPr>
        <p:spPr>
          <a:xfrm>
            <a:off x="8790554" y="4463406"/>
            <a:ext cx="246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pc="-1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퀀트분석</a:t>
            </a:r>
            <a:r>
              <a:rPr lang="ko-KR" altLang="en-US" sz="1600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기반 </a:t>
            </a:r>
            <a:endParaRPr lang="en-US" altLang="ko-KR" sz="1600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본인이 원하는 투자방식에 따라 </a:t>
            </a:r>
            <a:r>
              <a:rPr lang="ko-KR" altLang="en-US" sz="1600" b="1" spc="-150" dirty="0">
                <a:solidFill>
                  <a:srgbClr val="FF838A"/>
                </a:solidFill>
              </a:rPr>
              <a:t>종목 추천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053F82-610B-44E4-828B-43DEAEEE5A64}"/>
              </a:ext>
            </a:extLst>
          </p:cNvPr>
          <p:cNvSpPr txBox="1"/>
          <p:nvPr/>
        </p:nvSpPr>
        <p:spPr>
          <a:xfrm>
            <a:off x="7614116" y="1932609"/>
            <a:ext cx="3041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dirty="0"/>
              <a:t>매일 아침 관심 종목</a:t>
            </a:r>
            <a:endParaRPr lang="en-US" altLang="ko-KR" dirty="0"/>
          </a:p>
          <a:p>
            <a:r>
              <a:rPr lang="ko-KR" altLang="en-US" b="1" dirty="0">
                <a:solidFill>
                  <a:srgbClr val="FF838A"/>
                </a:solidFill>
              </a:rPr>
              <a:t>투자 정보</a:t>
            </a:r>
            <a:r>
              <a:rPr lang="en-US" altLang="ko-KR" b="1" dirty="0">
                <a:solidFill>
                  <a:srgbClr val="FF838A"/>
                </a:solidFill>
              </a:rPr>
              <a:t>(</a:t>
            </a:r>
            <a:r>
              <a:rPr lang="ko-KR" altLang="en-US" b="1" dirty="0">
                <a:solidFill>
                  <a:srgbClr val="FF838A"/>
                </a:solidFill>
              </a:rPr>
              <a:t>이슈</a:t>
            </a:r>
            <a:r>
              <a:rPr lang="en-US" altLang="ko-KR" b="1" dirty="0">
                <a:solidFill>
                  <a:srgbClr val="FF838A"/>
                </a:solidFill>
              </a:rPr>
              <a:t>, </a:t>
            </a:r>
            <a:r>
              <a:rPr lang="ko-KR" altLang="en-US" b="1" dirty="0">
                <a:solidFill>
                  <a:srgbClr val="FF838A"/>
                </a:solidFill>
              </a:rPr>
              <a:t>뉴스</a:t>
            </a:r>
            <a:r>
              <a:rPr lang="en-US" altLang="ko-KR" b="1" dirty="0">
                <a:solidFill>
                  <a:srgbClr val="FF838A"/>
                </a:solidFill>
              </a:rPr>
              <a:t>)  </a:t>
            </a:r>
            <a:r>
              <a:rPr lang="ko-KR" altLang="en-US" dirty="0"/>
              <a:t>제공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18C35356-CFE2-47B0-9ABA-FC8913C064FE}"/>
              </a:ext>
            </a:extLst>
          </p:cNvPr>
          <p:cNvSpPr/>
          <p:nvPr/>
        </p:nvSpPr>
        <p:spPr>
          <a:xfrm>
            <a:off x="609600" y="1419529"/>
            <a:ext cx="2611390" cy="711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408EDA-E639-4DD9-934E-610C3A2852BF}"/>
              </a:ext>
            </a:extLst>
          </p:cNvPr>
          <p:cNvSpPr txBox="1"/>
          <p:nvPr/>
        </p:nvSpPr>
        <p:spPr>
          <a:xfrm>
            <a:off x="709208" y="1552365"/>
            <a:ext cx="24334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금융투자 플랫폼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05B642-3EFC-474A-B48A-082F568BD0CB}"/>
              </a:ext>
            </a:extLst>
          </p:cNvPr>
          <p:cNvSpPr txBox="1"/>
          <p:nvPr/>
        </p:nvSpPr>
        <p:spPr>
          <a:xfrm>
            <a:off x="2376037" y="450279"/>
            <a:ext cx="3167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구독형 금융 투자 플랫폼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1732C-7326-4865-8185-DDAD5D2F8BD5}"/>
              </a:ext>
            </a:extLst>
          </p:cNvPr>
          <p:cNvSpPr txBox="1"/>
          <p:nvPr/>
        </p:nvSpPr>
        <p:spPr>
          <a:xfrm>
            <a:off x="449179" y="299211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서비스 제안</a:t>
            </a:r>
          </a:p>
        </p:txBody>
      </p:sp>
    </p:spTree>
    <p:extLst>
      <p:ext uri="{BB962C8B-B14F-4D97-AF65-F5344CB8AC3E}">
        <p14:creationId xmlns:p14="http://schemas.microsoft.com/office/powerpoint/2010/main" val="303691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3C702B-3426-41BD-9FAE-31F746E5D0B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3,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91D8AAF-D7F4-444B-BDBB-0DEBE9CC158A}"/>
              </a:ext>
            </a:extLst>
          </p:cNvPr>
          <p:cNvGrpSpPr/>
          <p:nvPr/>
        </p:nvGrpSpPr>
        <p:grpSpPr>
          <a:xfrm>
            <a:off x="1222583" y="1354895"/>
            <a:ext cx="4171454" cy="4257293"/>
            <a:chOff x="4626091" y="1339124"/>
            <a:chExt cx="2939816" cy="2939816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498A1B81-E6B5-4712-B29E-91B5035F0D1C}"/>
                </a:ext>
              </a:extLst>
            </p:cNvPr>
            <p:cNvSpPr/>
            <p:nvPr/>
          </p:nvSpPr>
          <p:spPr>
            <a:xfrm>
              <a:off x="4626091" y="1339124"/>
              <a:ext cx="2939816" cy="2939816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A5713C-2303-490D-8142-3AE7EC2F01AA}"/>
                </a:ext>
              </a:extLst>
            </p:cNvPr>
            <p:cNvSpPr txBox="1"/>
            <p:nvPr/>
          </p:nvSpPr>
          <p:spPr>
            <a:xfrm>
              <a:off x="5286394" y="2518004"/>
              <a:ext cx="1567134" cy="658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800" b="1" spc="-150" dirty="0">
                  <a:solidFill>
                    <a:schemeClr val="bg1"/>
                  </a:solidFill>
                  <a:latin typeface="+mj-ea"/>
                  <a:ea typeface="+mj-ea"/>
                </a:rPr>
                <a:t>일일</a:t>
              </a:r>
              <a:endParaRPr lang="en-US" altLang="ko-KR" sz="28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ko-KR" altLang="en-US" sz="2800" b="1" spc="-150" dirty="0">
                  <a:solidFill>
                    <a:schemeClr val="bg1"/>
                  </a:solidFill>
                  <a:latin typeface="+mj-ea"/>
                  <a:ea typeface="+mj-ea"/>
                </a:rPr>
                <a:t>투자정보제공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F053F82-610B-44E4-828B-43DEAEEE5A64}"/>
              </a:ext>
            </a:extLst>
          </p:cNvPr>
          <p:cNvSpPr txBox="1"/>
          <p:nvPr/>
        </p:nvSpPr>
        <p:spPr>
          <a:xfrm>
            <a:off x="-519634" y="6133079"/>
            <a:ext cx="742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z="2400" dirty="0"/>
              <a:t>매일 아침 관심 종목</a:t>
            </a:r>
            <a:r>
              <a:rPr lang="en-US" altLang="ko-KR" sz="2400" dirty="0"/>
              <a:t> </a:t>
            </a:r>
            <a:r>
              <a:rPr lang="ko-KR" altLang="en-US" sz="2400" b="1" dirty="0">
                <a:solidFill>
                  <a:srgbClr val="FF838A"/>
                </a:solidFill>
              </a:rPr>
              <a:t>투자 정보</a:t>
            </a:r>
            <a:r>
              <a:rPr lang="en-US" altLang="ko-KR" sz="2400" b="1" dirty="0">
                <a:solidFill>
                  <a:srgbClr val="FF838A"/>
                </a:solidFill>
              </a:rPr>
              <a:t>(</a:t>
            </a:r>
            <a:r>
              <a:rPr lang="ko-KR" altLang="en-US" sz="2400" b="1" dirty="0">
                <a:solidFill>
                  <a:srgbClr val="FF838A"/>
                </a:solidFill>
              </a:rPr>
              <a:t>이슈</a:t>
            </a:r>
            <a:r>
              <a:rPr lang="en-US" altLang="ko-KR" sz="2400" b="1" dirty="0">
                <a:solidFill>
                  <a:srgbClr val="FF838A"/>
                </a:solidFill>
              </a:rPr>
              <a:t>, </a:t>
            </a:r>
            <a:r>
              <a:rPr lang="ko-KR" altLang="en-US" sz="2400" b="1" dirty="0">
                <a:solidFill>
                  <a:srgbClr val="FF838A"/>
                </a:solidFill>
              </a:rPr>
              <a:t>뉴스</a:t>
            </a:r>
            <a:r>
              <a:rPr lang="en-US" altLang="ko-KR" sz="2400" b="1" dirty="0">
                <a:solidFill>
                  <a:srgbClr val="FF838A"/>
                </a:solidFill>
              </a:rPr>
              <a:t>)  </a:t>
            </a:r>
            <a:r>
              <a:rPr lang="ko-KR" altLang="en-US" sz="2400" dirty="0"/>
              <a:t>제공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05B642-3EFC-474A-B48A-082F568BD0CB}"/>
              </a:ext>
            </a:extLst>
          </p:cNvPr>
          <p:cNvSpPr txBox="1"/>
          <p:nvPr/>
        </p:nvSpPr>
        <p:spPr>
          <a:xfrm>
            <a:off x="2376037" y="450279"/>
            <a:ext cx="3167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구독형 금융 투자 플랫폼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1732C-7326-4865-8185-DDAD5D2F8BD5}"/>
              </a:ext>
            </a:extLst>
          </p:cNvPr>
          <p:cNvSpPr txBox="1"/>
          <p:nvPr/>
        </p:nvSpPr>
        <p:spPr>
          <a:xfrm>
            <a:off x="449179" y="299211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서비스 제안</a:t>
            </a:r>
          </a:p>
        </p:txBody>
      </p: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A56DF3A9-97E9-4609-82CC-707F7E645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48" y="1229930"/>
            <a:ext cx="3987511" cy="42572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89773E-AD1F-4681-AD9E-04FD881E42DD}"/>
              </a:ext>
            </a:extLst>
          </p:cNvPr>
          <p:cNvSpPr txBox="1"/>
          <p:nvPr/>
        </p:nvSpPr>
        <p:spPr>
          <a:xfrm>
            <a:off x="7451347" y="5394415"/>
            <a:ext cx="3281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pc="-1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dirty="0"/>
              <a:t>본인이 선택한 투자종목에 대한</a:t>
            </a:r>
            <a:endParaRPr lang="en-US" altLang="ko-KR" dirty="0"/>
          </a:p>
          <a:p>
            <a:r>
              <a:rPr lang="ko-KR" altLang="en-US" dirty="0"/>
              <a:t>일일 뉴스</a:t>
            </a:r>
            <a:r>
              <a:rPr lang="en-US" altLang="ko-KR" dirty="0"/>
              <a:t>, </a:t>
            </a:r>
            <a:r>
              <a:rPr lang="ko-KR" altLang="en-US" dirty="0"/>
              <a:t>이슈</a:t>
            </a:r>
            <a:r>
              <a:rPr lang="en-US" altLang="ko-KR" dirty="0"/>
              <a:t>, </a:t>
            </a:r>
            <a:r>
              <a:rPr lang="ko-KR" altLang="en-US" dirty="0"/>
              <a:t>주시 등</a:t>
            </a:r>
            <a:r>
              <a:rPr lang="en-US" altLang="ko-KR" dirty="0"/>
              <a:t>/</a:t>
            </a:r>
            <a:r>
              <a:rPr lang="ko-KR" altLang="en-US" dirty="0"/>
              <a:t>하락을 </a:t>
            </a:r>
            <a:endParaRPr lang="en-US" altLang="ko-KR" dirty="0"/>
          </a:p>
          <a:p>
            <a:r>
              <a:rPr lang="ko-KR" altLang="en-US" dirty="0"/>
              <a:t>제공함으로써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개장 시황에 대한</a:t>
            </a:r>
            <a:endParaRPr lang="en-US" altLang="ko-KR" dirty="0"/>
          </a:p>
          <a:p>
            <a:r>
              <a:rPr lang="ko-KR" altLang="en-US" dirty="0"/>
              <a:t>정보제공</a:t>
            </a:r>
          </a:p>
        </p:txBody>
      </p:sp>
    </p:spTree>
    <p:extLst>
      <p:ext uri="{BB962C8B-B14F-4D97-AF65-F5344CB8AC3E}">
        <p14:creationId xmlns:p14="http://schemas.microsoft.com/office/powerpoint/2010/main" val="2999499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3C702B-3426-41BD-9FAE-31F746E5D0B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3,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523A37-84B4-4D38-9714-9DCCBA0B34AA}"/>
              </a:ext>
            </a:extLst>
          </p:cNvPr>
          <p:cNvGrpSpPr/>
          <p:nvPr/>
        </p:nvGrpSpPr>
        <p:grpSpPr>
          <a:xfrm>
            <a:off x="1458750" y="1329275"/>
            <a:ext cx="3781983" cy="3781983"/>
            <a:chOff x="3518986" y="3324914"/>
            <a:chExt cx="2939816" cy="2939816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DC88EBDD-4FC3-4071-BC78-131349DCFD5E}"/>
                </a:ext>
              </a:extLst>
            </p:cNvPr>
            <p:cNvSpPr/>
            <p:nvPr/>
          </p:nvSpPr>
          <p:spPr>
            <a:xfrm>
              <a:off x="3518986" y="3324914"/>
              <a:ext cx="2939816" cy="2939816"/>
            </a:xfrm>
            <a:prstGeom prst="ellipse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34D7A-017F-4756-917B-4528B4B966A9}"/>
                </a:ext>
              </a:extLst>
            </p:cNvPr>
            <p:cNvSpPr txBox="1"/>
            <p:nvPr/>
          </p:nvSpPr>
          <p:spPr>
            <a:xfrm>
              <a:off x="4077426" y="4530218"/>
              <a:ext cx="18229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200" b="1" spc="-150" dirty="0" err="1">
                  <a:solidFill>
                    <a:schemeClr val="bg1"/>
                  </a:solidFill>
                  <a:latin typeface="+mj-ea"/>
                  <a:ea typeface="+mj-ea"/>
                </a:rPr>
                <a:t>퀀트</a:t>
              </a:r>
              <a:r>
                <a:rPr lang="ko-KR" altLang="en-US" sz="3200" b="1" spc="-150" dirty="0">
                  <a:solidFill>
                    <a:schemeClr val="bg1"/>
                  </a:solidFill>
                  <a:latin typeface="+mj-ea"/>
                  <a:ea typeface="+mj-ea"/>
                </a:rPr>
                <a:t> 분석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C09F4D7-CDDA-4F09-A91C-6F1EC048BDCE}"/>
              </a:ext>
            </a:extLst>
          </p:cNvPr>
          <p:cNvSpPr txBox="1"/>
          <p:nvPr/>
        </p:nvSpPr>
        <p:spPr>
          <a:xfrm>
            <a:off x="687304" y="5508993"/>
            <a:ext cx="497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이제 주식투자 초보도</a:t>
            </a:r>
            <a:r>
              <a:rPr lang="en-US" altLang="ko-KR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감투자가 아닌 </a:t>
            </a:r>
            <a:endParaRPr lang="en-US" altLang="ko-KR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ko-KR" altLang="en-US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누구나 쉽게  </a:t>
            </a:r>
            <a:r>
              <a:rPr lang="ko-KR" altLang="en-US" b="1" spc="-150" dirty="0">
                <a:solidFill>
                  <a:srgbClr val="FF838A"/>
                </a:solidFill>
              </a:rPr>
              <a:t>가치투자</a:t>
            </a:r>
            <a:r>
              <a:rPr lang="ko-KR" altLang="en-US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로</a:t>
            </a:r>
            <a:r>
              <a:rPr lang="en-US" altLang="ko-KR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  <a:endParaRPr lang="ko-KR" altLang="en-US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05B642-3EFC-474A-B48A-082F568BD0CB}"/>
              </a:ext>
            </a:extLst>
          </p:cNvPr>
          <p:cNvSpPr txBox="1"/>
          <p:nvPr/>
        </p:nvSpPr>
        <p:spPr>
          <a:xfrm>
            <a:off x="2376037" y="450279"/>
            <a:ext cx="3167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구독형 금융 투자 플랫폼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1732C-7326-4865-8185-DDAD5D2F8BD5}"/>
              </a:ext>
            </a:extLst>
          </p:cNvPr>
          <p:cNvSpPr txBox="1"/>
          <p:nvPr/>
        </p:nvSpPr>
        <p:spPr>
          <a:xfrm>
            <a:off x="449179" y="299211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서비스 제안</a:t>
            </a:r>
          </a:p>
        </p:txBody>
      </p:sp>
      <p:graphicFrame>
        <p:nvGraphicFramePr>
          <p:cNvPr id="18" name="다이어그램 17">
            <a:extLst>
              <a:ext uri="{FF2B5EF4-FFF2-40B4-BE49-F238E27FC236}">
                <a16:creationId xmlns:a16="http://schemas.microsoft.com/office/drawing/2014/main" id="{26BAEA09-625E-4D8B-8125-5D924CF0A5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0576395"/>
              </p:ext>
            </p:extLst>
          </p:nvPr>
        </p:nvGraphicFramePr>
        <p:xfrm>
          <a:off x="6413933" y="962026"/>
          <a:ext cx="5206567" cy="3248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직사각형 23">
            <a:extLst>
              <a:ext uri="{FF2B5EF4-FFF2-40B4-BE49-F238E27FC236}">
                <a16:creationId xmlns:a16="http://schemas.microsoft.com/office/drawing/2014/main" id="{E74CAE8E-953F-4F27-9C95-A65FCCA919F6}"/>
              </a:ext>
            </a:extLst>
          </p:cNvPr>
          <p:cNvSpPr/>
          <p:nvPr/>
        </p:nvSpPr>
        <p:spPr>
          <a:xfrm>
            <a:off x="10281763" y="4661776"/>
            <a:ext cx="1664974" cy="64633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/>
              <a:t>종목 추천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40B8F02-CE67-4AB4-92EC-BC4851470F79}"/>
              </a:ext>
            </a:extLst>
          </p:cNvPr>
          <p:cNvSpPr/>
          <p:nvPr/>
        </p:nvSpPr>
        <p:spPr>
          <a:xfrm>
            <a:off x="6012013" y="4661776"/>
            <a:ext cx="1664974" cy="64633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/>
              <a:t>백테스팅</a:t>
            </a:r>
            <a:endParaRPr lang="en-US" altLang="ko-KR" sz="2000" b="1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88E94D39-5343-4DEA-84A5-A58AC1697695}"/>
              </a:ext>
            </a:extLst>
          </p:cNvPr>
          <p:cNvSpPr/>
          <p:nvPr/>
        </p:nvSpPr>
        <p:spPr>
          <a:xfrm>
            <a:off x="8184729" y="4661776"/>
            <a:ext cx="1664974" cy="64633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/>
              <a:t>추천 종목 </a:t>
            </a:r>
            <a:endParaRPr lang="en-US" altLang="ko-KR" sz="2000" b="1" dirty="0"/>
          </a:p>
          <a:p>
            <a:pPr algn="ctr"/>
            <a:r>
              <a:rPr lang="ko-KR" altLang="en-US" sz="2000" b="1" dirty="0"/>
              <a:t>선별</a:t>
            </a:r>
            <a:endParaRPr lang="en-US" altLang="ko-KR" sz="2000" b="1" dirty="0"/>
          </a:p>
        </p:txBody>
      </p:sp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A4CC2CB2-43EC-48E9-9CAB-50B7E3E87792}"/>
              </a:ext>
            </a:extLst>
          </p:cNvPr>
          <p:cNvSpPr/>
          <p:nvPr/>
        </p:nvSpPr>
        <p:spPr>
          <a:xfrm>
            <a:off x="7769477" y="4777754"/>
            <a:ext cx="322762" cy="347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86AD88-30E2-44B4-8C2F-6EFC5017FE72}"/>
              </a:ext>
            </a:extLst>
          </p:cNvPr>
          <p:cNvSpPr txBox="1"/>
          <p:nvPr/>
        </p:nvSpPr>
        <p:spPr>
          <a:xfrm>
            <a:off x="5543966" y="5629676"/>
            <a:ext cx="235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3~5</a:t>
            </a:r>
            <a:r>
              <a:rPr lang="ko-KR" altLang="en-US" dirty="0"/>
              <a:t>년 과거데이터를 통한 수익률 분석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27152D-B769-4CD7-AB30-C2122561374A}"/>
              </a:ext>
            </a:extLst>
          </p:cNvPr>
          <p:cNvSpPr txBox="1"/>
          <p:nvPr/>
        </p:nvSpPr>
        <p:spPr>
          <a:xfrm>
            <a:off x="7839579" y="5629675"/>
            <a:ext cx="235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고수익률 상위 </a:t>
            </a:r>
            <a:r>
              <a:rPr lang="en-US" altLang="ko-KR" dirty="0"/>
              <a:t>20</a:t>
            </a:r>
            <a:r>
              <a:rPr lang="ko-KR" altLang="en-US" dirty="0"/>
              <a:t>개</a:t>
            </a:r>
            <a:endParaRPr lang="en-US" altLang="ko-KR" dirty="0"/>
          </a:p>
          <a:p>
            <a:pPr algn="ctr"/>
            <a:r>
              <a:rPr lang="ko-KR" altLang="en-US" dirty="0"/>
              <a:t>선별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120242-9299-4ABA-9D2D-5FE78BFFF673}"/>
              </a:ext>
            </a:extLst>
          </p:cNvPr>
          <p:cNvSpPr txBox="1"/>
          <p:nvPr/>
        </p:nvSpPr>
        <p:spPr>
          <a:xfrm>
            <a:off x="9936613" y="5768174"/>
            <a:ext cx="235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사용자에게 추천</a:t>
            </a:r>
          </a:p>
        </p:txBody>
      </p:sp>
      <p:sp>
        <p:nvSpPr>
          <p:cNvPr id="32" name="화살표: 오른쪽 31">
            <a:extLst>
              <a:ext uri="{FF2B5EF4-FFF2-40B4-BE49-F238E27FC236}">
                <a16:creationId xmlns:a16="http://schemas.microsoft.com/office/drawing/2014/main" id="{F4C529B6-5007-45AB-91BB-8200D580E61A}"/>
              </a:ext>
            </a:extLst>
          </p:cNvPr>
          <p:cNvSpPr/>
          <p:nvPr/>
        </p:nvSpPr>
        <p:spPr>
          <a:xfrm>
            <a:off x="9926157" y="4777754"/>
            <a:ext cx="322762" cy="347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4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1614D57-0AE3-42C6-B919-19B19BA816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28B89C7-1FCB-4BBA-8C29-892652F6777A}"/>
              </a:ext>
            </a:extLst>
          </p:cNvPr>
          <p:cNvSpPr/>
          <p:nvPr/>
        </p:nvSpPr>
        <p:spPr>
          <a:xfrm>
            <a:off x="9497" y="4439920"/>
            <a:ext cx="12192000" cy="2418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DF563-2853-4F52-868B-7F0EE3188353}"/>
              </a:ext>
            </a:extLst>
          </p:cNvPr>
          <p:cNvSpPr txBox="1"/>
          <p:nvPr/>
        </p:nvSpPr>
        <p:spPr>
          <a:xfrm>
            <a:off x="254000" y="3498823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>
                <a:solidFill>
                  <a:schemeClr val="bg1"/>
                </a:solidFill>
              </a:rPr>
              <a:t>목차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B9142D0-D269-4CC4-9C26-EA36D7BAFA39}"/>
              </a:ext>
            </a:extLst>
          </p:cNvPr>
          <p:cNvGrpSpPr/>
          <p:nvPr/>
        </p:nvGrpSpPr>
        <p:grpSpPr>
          <a:xfrm>
            <a:off x="1134369" y="5506507"/>
            <a:ext cx="1724931" cy="461665"/>
            <a:chOff x="355600" y="4749353"/>
            <a:chExt cx="1724931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A4D4E7-2965-4761-AF87-D2532595652E}"/>
                </a:ext>
              </a:extLst>
            </p:cNvPr>
            <p:cNvSpPr txBox="1"/>
            <p:nvPr/>
          </p:nvSpPr>
          <p:spPr>
            <a:xfrm>
              <a:off x="355600" y="4795520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1.</a:t>
              </a:r>
              <a:endPara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A1BC7B-2EED-4377-A5E4-AA13D3CD2544}"/>
                </a:ext>
              </a:extLst>
            </p:cNvPr>
            <p:cNvSpPr txBox="1"/>
            <p:nvPr/>
          </p:nvSpPr>
          <p:spPr>
            <a:xfrm>
              <a:off x="772160" y="4749353"/>
              <a:ext cx="13083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spc="-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주제 개요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D15B7CF-5202-4D8E-A095-960C044E43FF}"/>
              </a:ext>
            </a:extLst>
          </p:cNvPr>
          <p:cNvGrpSpPr/>
          <p:nvPr/>
        </p:nvGrpSpPr>
        <p:grpSpPr>
          <a:xfrm>
            <a:off x="6235909" y="5506507"/>
            <a:ext cx="1994236" cy="461665"/>
            <a:chOff x="355600" y="4749353"/>
            <a:chExt cx="1994236" cy="4616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63496D-FA21-453A-8495-54E9BFDBB56A}"/>
                </a:ext>
              </a:extLst>
            </p:cNvPr>
            <p:cNvSpPr txBox="1"/>
            <p:nvPr/>
          </p:nvSpPr>
          <p:spPr>
            <a:xfrm>
              <a:off x="355600" y="4795520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3.</a:t>
              </a:r>
              <a:endPara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52FEC6-7E47-46EC-8ECF-6073516141FD}"/>
                </a:ext>
              </a:extLst>
            </p:cNvPr>
            <p:cNvSpPr txBox="1"/>
            <p:nvPr/>
          </p:nvSpPr>
          <p:spPr>
            <a:xfrm>
              <a:off x="772160" y="4749353"/>
              <a:ext cx="1577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spc="-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서비스 제안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C37AA01-443E-42A4-89D9-5479B42F88C7}"/>
              </a:ext>
            </a:extLst>
          </p:cNvPr>
          <p:cNvGrpSpPr/>
          <p:nvPr/>
        </p:nvGrpSpPr>
        <p:grpSpPr>
          <a:xfrm>
            <a:off x="8763437" y="5506507"/>
            <a:ext cx="2579332" cy="461665"/>
            <a:chOff x="355600" y="4749353"/>
            <a:chExt cx="2579332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BA2229-0D2F-4E58-AC0A-A3B58420505B}"/>
                </a:ext>
              </a:extLst>
            </p:cNvPr>
            <p:cNvSpPr txBox="1"/>
            <p:nvPr/>
          </p:nvSpPr>
          <p:spPr>
            <a:xfrm>
              <a:off x="355600" y="4795520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4.</a:t>
              </a:r>
              <a:endPara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CBEB6B-463E-4E35-A28D-88E2D1F48A9B}"/>
                </a:ext>
              </a:extLst>
            </p:cNvPr>
            <p:cNvSpPr txBox="1"/>
            <p:nvPr/>
          </p:nvSpPr>
          <p:spPr>
            <a:xfrm>
              <a:off x="772160" y="4749353"/>
              <a:ext cx="2162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spc="-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유사 서비스 분석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9994E35-574F-460F-83EB-E0BC3270B585}"/>
              </a:ext>
            </a:extLst>
          </p:cNvPr>
          <p:cNvGrpSpPr/>
          <p:nvPr/>
        </p:nvGrpSpPr>
        <p:grpSpPr>
          <a:xfrm>
            <a:off x="3392591" y="5506507"/>
            <a:ext cx="2310027" cy="461665"/>
            <a:chOff x="355600" y="4749353"/>
            <a:chExt cx="2310027" cy="4616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FA7863-D51A-4DA4-B3EC-82CABB90746D}"/>
                </a:ext>
              </a:extLst>
            </p:cNvPr>
            <p:cNvSpPr txBox="1"/>
            <p:nvPr/>
          </p:nvSpPr>
          <p:spPr>
            <a:xfrm>
              <a:off x="355600" y="4795520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2.</a:t>
              </a:r>
              <a:endParaRPr lang="ko-KR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67DED1-62EC-4850-9CEB-5F6BB2DBF041}"/>
                </a:ext>
              </a:extLst>
            </p:cNvPr>
            <p:cNvSpPr txBox="1"/>
            <p:nvPr/>
          </p:nvSpPr>
          <p:spPr>
            <a:xfrm>
              <a:off x="772160" y="4749353"/>
              <a:ext cx="18934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b="1" spc="-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주제 선정 배경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153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3C702B-3426-41BD-9FAE-31F746E5D0B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3,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956EC88-E4CA-4CD2-8E42-5D8F66900F14}"/>
              </a:ext>
            </a:extLst>
          </p:cNvPr>
          <p:cNvGrpSpPr/>
          <p:nvPr/>
        </p:nvGrpSpPr>
        <p:grpSpPr>
          <a:xfrm>
            <a:off x="1109296" y="1523589"/>
            <a:ext cx="3954681" cy="3954681"/>
            <a:chOff x="5753680" y="3324914"/>
            <a:chExt cx="2939816" cy="2939816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F7640BAF-B540-44E3-9DE3-EBB3456D2227}"/>
                </a:ext>
              </a:extLst>
            </p:cNvPr>
            <p:cNvSpPr/>
            <p:nvPr/>
          </p:nvSpPr>
          <p:spPr>
            <a:xfrm>
              <a:off x="5753680" y="3324914"/>
              <a:ext cx="2939816" cy="2939816"/>
            </a:xfrm>
            <a:prstGeom prst="ellipse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78CCC8-3574-4D32-A02D-F3F8C0485DFD}"/>
                </a:ext>
              </a:extLst>
            </p:cNvPr>
            <p:cNvSpPr txBox="1"/>
            <p:nvPr/>
          </p:nvSpPr>
          <p:spPr>
            <a:xfrm>
              <a:off x="6397070" y="4379323"/>
              <a:ext cx="1653035" cy="70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800" b="1" spc="-150" dirty="0">
                  <a:solidFill>
                    <a:schemeClr val="bg1"/>
                  </a:solidFill>
                  <a:latin typeface="+mj-ea"/>
                  <a:ea typeface="+mj-ea"/>
                </a:rPr>
                <a:t>나만의 </a:t>
              </a:r>
              <a:endParaRPr lang="en-US" altLang="ko-KR" sz="2800" b="1" spc="-15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ko-KR" altLang="en-US" sz="2800" b="1" spc="-150" dirty="0">
                  <a:solidFill>
                    <a:schemeClr val="bg1"/>
                  </a:solidFill>
                  <a:latin typeface="+mj-ea"/>
                  <a:ea typeface="+mj-ea"/>
                </a:rPr>
                <a:t>투자알고리즘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5FE8C5A-9C5F-4141-BBD1-A0C3BBCB29EA}"/>
              </a:ext>
            </a:extLst>
          </p:cNvPr>
          <p:cNvSpPr txBox="1"/>
          <p:nvPr/>
        </p:nvSpPr>
        <p:spPr>
          <a:xfrm>
            <a:off x="863076" y="5731608"/>
            <a:ext cx="4447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pc="-1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퀀트분석</a:t>
            </a:r>
            <a:r>
              <a:rPr lang="ko-KR" altLang="en-US" sz="1600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기반 </a:t>
            </a:r>
            <a:endParaRPr lang="en-US" altLang="ko-KR" sz="1600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ko-KR" altLang="en-US" sz="1600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본인이 원하는 투자방식에 따라 </a:t>
            </a:r>
            <a:r>
              <a:rPr lang="ko-KR" altLang="en-US" sz="1600" b="1" spc="-150" dirty="0">
                <a:solidFill>
                  <a:srgbClr val="FF838A"/>
                </a:solidFill>
              </a:rPr>
              <a:t>종목 추천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05B642-3EFC-474A-B48A-082F568BD0CB}"/>
              </a:ext>
            </a:extLst>
          </p:cNvPr>
          <p:cNvSpPr txBox="1"/>
          <p:nvPr/>
        </p:nvSpPr>
        <p:spPr>
          <a:xfrm>
            <a:off x="2376037" y="450279"/>
            <a:ext cx="3167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구독형 금융 투자 플랫폼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1732C-7326-4865-8185-DDAD5D2F8BD5}"/>
              </a:ext>
            </a:extLst>
          </p:cNvPr>
          <p:cNvSpPr txBox="1"/>
          <p:nvPr/>
        </p:nvSpPr>
        <p:spPr>
          <a:xfrm>
            <a:off x="449179" y="299211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서비스 제안</a:t>
            </a:r>
          </a:p>
        </p:txBody>
      </p:sp>
      <p:graphicFrame>
        <p:nvGraphicFramePr>
          <p:cNvPr id="18" name="다이어그램 17">
            <a:extLst>
              <a:ext uri="{FF2B5EF4-FFF2-40B4-BE49-F238E27FC236}">
                <a16:creationId xmlns:a16="http://schemas.microsoft.com/office/drawing/2014/main" id="{12E4F7C2-7F45-4564-8ADE-7D1E6C6362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186817"/>
              </p:ext>
            </p:extLst>
          </p:nvPr>
        </p:nvGraphicFramePr>
        <p:xfrm>
          <a:off x="5795114" y="1463254"/>
          <a:ext cx="5979600" cy="373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7768B940-00B0-42B4-B848-11913B04113E}"/>
              </a:ext>
            </a:extLst>
          </p:cNvPr>
          <p:cNvSpPr txBox="1"/>
          <p:nvPr/>
        </p:nvSpPr>
        <p:spPr>
          <a:xfrm>
            <a:off x="6561355" y="5822771"/>
            <a:ext cx="4447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사용자 원하는 알고리즘 선택을 통한 </a:t>
            </a:r>
            <a:endParaRPr lang="en-US" altLang="ko-KR" sz="2000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ko-KR" altLang="en-US" sz="2000" spc="-1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백테스팅</a:t>
            </a:r>
            <a:r>
              <a:rPr lang="ko-KR" altLang="en-US" sz="2000" spc="-1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수익률 분석 서비스 제공</a:t>
            </a:r>
            <a:endParaRPr lang="en-US" altLang="ko-KR" sz="2000" spc="-1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94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58A04FF-BC26-4493-A103-8E8BDB47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7700" y="0"/>
            <a:ext cx="4574300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F3382A1D-3F31-4B18-82F1-B161F49A1642}"/>
              </a:ext>
            </a:extLst>
          </p:cNvPr>
          <p:cNvGrpSpPr/>
          <p:nvPr/>
        </p:nvGrpSpPr>
        <p:grpSpPr>
          <a:xfrm>
            <a:off x="365760" y="2456359"/>
            <a:ext cx="7251940" cy="972641"/>
            <a:chOff x="365760" y="2456359"/>
            <a:chExt cx="7251940" cy="9726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33D9C2-AABC-4F56-89E2-310BE15BE20E}"/>
                </a:ext>
              </a:extLst>
            </p:cNvPr>
            <p:cNvSpPr txBox="1"/>
            <p:nvPr/>
          </p:nvSpPr>
          <p:spPr>
            <a:xfrm>
              <a:off x="365760" y="2456359"/>
              <a:ext cx="41024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b="1" spc="-300" dirty="0">
                  <a:solidFill>
                    <a:schemeClr val="bg1"/>
                  </a:solidFill>
                </a:rPr>
                <a:t>유사 서비스 분석</a:t>
              </a: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D23CDD70-C020-4928-A625-96F39D70D71B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" y="3429000"/>
              <a:ext cx="72519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E42A02-4266-451A-8986-06B28CE3A49A}"/>
              </a:ext>
            </a:extLst>
          </p:cNvPr>
          <p:cNvSpPr txBox="1"/>
          <p:nvPr/>
        </p:nvSpPr>
        <p:spPr>
          <a:xfrm>
            <a:off x="365760" y="2087027"/>
            <a:ext cx="84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Part 4, </a:t>
            </a:r>
            <a:endParaRPr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16071-B1C8-4B5E-88EE-1FA63DB0C630}"/>
              </a:ext>
            </a:extLst>
          </p:cNvPr>
          <p:cNvSpPr txBox="1"/>
          <p:nvPr/>
        </p:nvSpPr>
        <p:spPr>
          <a:xfrm>
            <a:off x="355179" y="6588607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ⓒSaebyeol Yu.</a:t>
            </a:r>
            <a:r>
              <a:rPr lang="ko-KR" altLang="en-US" sz="900" dirty="0">
                <a:solidFill>
                  <a:schemeClr val="bg1"/>
                </a:solidFill>
              </a:rPr>
              <a:t> </a:t>
            </a:r>
            <a:r>
              <a:rPr lang="en-US" altLang="ko-KR" sz="900" dirty="0" err="1">
                <a:solidFill>
                  <a:schemeClr val="bg1"/>
                </a:solidFill>
              </a:rPr>
              <a:t>Saebyeol’s</a:t>
            </a:r>
            <a:r>
              <a:rPr lang="ko-KR" altLang="en-US" sz="900" dirty="0">
                <a:solidFill>
                  <a:schemeClr val="bg1"/>
                </a:solidFill>
              </a:rPr>
              <a:t> </a:t>
            </a:r>
            <a:r>
              <a:rPr lang="en-US" altLang="ko-KR" sz="900" dirty="0">
                <a:solidFill>
                  <a:schemeClr val="bg1"/>
                </a:solidFill>
              </a:rPr>
              <a:t>PowerPoint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A1800B45-B654-4A26-9401-131717DCD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182687"/>
            <a:ext cx="9448800" cy="1571625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DD6FC3B5-F9FC-40BC-8ACE-9BA210471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75" y="2260600"/>
            <a:ext cx="9467850" cy="17526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802DDFD-9CFC-42CA-8AF5-3CF7A12F7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287" y="3690939"/>
            <a:ext cx="919162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87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3C702B-3426-41BD-9FAE-31F746E5D0B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4,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1C1923-458D-49EB-8F67-F0F9C28CE05C}"/>
              </a:ext>
            </a:extLst>
          </p:cNvPr>
          <p:cNvSpPr txBox="1"/>
          <p:nvPr/>
        </p:nvSpPr>
        <p:spPr>
          <a:xfrm>
            <a:off x="449179" y="299211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유사 서비스 분석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797DDC-7545-4DCC-BAC3-76BEFEF93D08}"/>
              </a:ext>
            </a:extLst>
          </p:cNvPr>
          <p:cNvSpPr txBox="1"/>
          <p:nvPr/>
        </p:nvSpPr>
        <p:spPr>
          <a:xfrm>
            <a:off x="2999877" y="450279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구독형 금융 플랫폼 종류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FE0C5DC7-D65A-4FB6-BC5C-A8DFB638C8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30796" r="13071" b="21859"/>
          <a:stretch/>
        </p:blipFill>
        <p:spPr>
          <a:xfrm>
            <a:off x="622300" y="1654477"/>
            <a:ext cx="2204104" cy="740472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AD7EB2CA-3E93-46DB-B637-C55E85BA4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289198"/>
            <a:ext cx="5370637" cy="3536358"/>
          </a:xfrm>
          <a:prstGeom prst="rect">
            <a:avLst/>
          </a:prstGeom>
        </p:spPr>
      </p:pic>
      <p:pic>
        <p:nvPicPr>
          <p:cNvPr id="37" name="그림 36" descr="텍스트이(가) 표시된 사진&#10;&#10;자동 생성된 설명">
            <a:extLst>
              <a:ext uri="{FF2B5EF4-FFF2-40B4-BE49-F238E27FC236}">
                <a16:creationId xmlns:a16="http://schemas.microsoft.com/office/drawing/2014/main" id="{6796B04A-216B-4FA0-9C95-7272609F9B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3709" y="1654477"/>
            <a:ext cx="3047999" cy="74047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C0D5212-21DD-4016-B0D9-7A44C1FA9C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399" y="2289198"/>
            <a:ext cx="5186659" cy="35363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8842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그림 36" descr="텍스트이(가) 표시된 사진&#10;&#10;자동 생성된 설명">
            <a:extLst>
              <a:ext uri="{FF2B5EF4-FFF2-40B4-BE49-F238E27FC236}">
                <a16:creationId xmlns:a16="http://schemas.microsoft.com/office/drawing/2014/main" id="{6796B04A-216B-4FA0-9C95-7272609F9B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179" y="1654477"/>
            <a:ext cx="3047999" cy="74047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C0D5212-21DD-4016-B0D9-7A44C1FA9C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9" y="2289198"/>
            <a:ext cx="5186659" cy="353635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FB3AFA-B434-4BD0-B78A-FF682177929C}"/>
              </a:ext>
            </a:extLst>
          </p:cNvPr>
          <p:cNvSpPr txBox="1"/>
          <p:nvPr/>
        </p:nvSpPr>
        <p:spPr>
          <a:xfrm>
            <a:off x="6320589" y="2394950"/>
            <a:ext cx="518665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1. </a:t>
            </a:r>
            <a:r>
              <a:rPr lang="ko-KR" altLang="en-US" sz="2000" b="1" dirty="0"/>
              <a:t>레드</a:t>
            </a:r>
            <a:r>
              <a:rPr lang="en-US" altLang="ko-KR" sz="2000" b="1" dirty="0"/>
              <a:t>, lite </a:t>
            </a:r>
            <a:r>
              <a:rPr lang="ko-KR" altLang="en-US" sz="2000" b="1" dirty="0"/>
              <a:t>두가지 운용</a:t>
            </a:r>
            <a:endParaRPr lang="en-US" altLang="ko-KR" sz="2000" b="1" dirty="0"/>
          </a:p>
          <a:p>
            <a:r>
              <a:rPr lang="ko-KR" altLang="en-US" dirty="0"/>
              <a:t>    </a:t>
            </a:r>
            <a:r>
              <a:rPr lang="en-US" altLang="ko-KR" dirty="0"/>
              <a:t>- </a:t>
            </a:r>
            <a:r>
              <a:rPr lang="ko-KR" altLang="en-US" dirty="0"/>
              <a:t>각 등급에 따라 상이한 정보제공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sz="2000" b="1" dirty="0"/>
              <a:t>2. </a:t>
            </a:r>
            <a:r>
              <a:rPr lang="ko-KR" altLang="en-US" sz="2000" b="1" dirty="0"/>
              <a:t>오늘이 </a:t>
            </a:r>
            <a:r>
              <a:rPr lang="ko-KR" altLang="en-US" sz="2000" b="1" dirty="0" err="1"/>
              <a:t>추천주</a:t>
            </a:r>
            <a:r>
              <a:rPr lang="ko-KR" altLang="en-US" sz="2000" b="1" dirty="0"/>
              <a:t> 제공</a:t>
            </a:r>
            <a:endParaRPr lang="en-US" altLang="ko-KR" sz="2000" b="1" dirty="0"/>
          </a:p>
          <a:p>
            <a:r>
              <a:rPr lang="en-US" altLang="ko-KR" dirty="0"/>
              <a:t>    - </a:t>
            </a:r>
            <a:r>
              <a:rPr lang="ko-KR" altLang="en-US" dirty="0"/>
              <a:t>전문 애널리스트가 제공하는 투자정보 제공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sz="2000" b="1" dirty="0"/>
              <a:t>3. </a:t>
            </a:r>
            <a:r>
              <a:rPr lang="ko-KR" altLang="en-US" sz="2000" b="1" dirty="0"/>
              <a:t>증권방송 제공</a:t>
            </a:r>
            <a:endParaRPr lang="en-US" altLang="ko-KR" sz="2000" b="1" dirty="0"/>
          </a:p>
          <a:p>
            <a:r>
              <a:rPr lang="en-US" altLang="ko-KR" dirty="0"/>
              <a:t>    - </a:t>
            </a:r>
            <a:r>
              <a:rPr lang="ko-KR" altLang="en-US" dirty="0"/>
              <a:t>유튜브를 통한 투자전략</a:t>
            </a:r>
            <a:r>
              <a:rPr lang="en-US" altLang="ko-KR" dirty="0"/>
              <a:t>, </a:t>
            </a:r>
            <a:r>
              <a:rPr lang="ko-KR" altLang="en-US" dirty="0"/>
              <a:t>개장 </a:t>
            </a:r>
            <a:r>
              <a:rPr lang="ko-KR" altLang="en-US" dirty="0" err="1"/>
              <a:t>시황방송등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dirty="0"/>
              <a:t>      </a:t>
            </a:r>
            <a:r>
              <a:rPr lang="ko-KR" altLang="en-US" dirty="0"/>
              <a:t>투자 흐름 제공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sz="2000" b="1" dirty="0"/>
              <a:t>4. </a:t>
            </a:r>
            <a:r>
              <a:rPr lang="ko-KR" altLang="en-US" sz="2000" b="1" dirty="0"/>
              <a:t>전문가상담</a:t>
            </a:r>
            <a:r>
              <a:rPr lang="en-US" altLang="ko-KR" sz="2000" b="1" dirty="0"/>
              <a:t>, </a:t>
            </a:r>
            <a:r>
              <a:rPr lang="ko-KR" altLang="en-US" sz="2000" b="1" dirty="0" err="1"/>
              <a:t>로보어드바이저</a:t>
            </a:r>
            <a:r>
              <a:rPr lang="ko-KR" altLang="en-US" sz="2000" b="1" dirty="0"/>
              <a:t> 제공</a:t>
            </a:r>
            <a:endParaRPr lang="en-US" altLang="ko-KR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4FE2E0-21E1-4E26-8D14-44F95963A815}"/>
              </a:ext>
            </a:extLst>
          </p:cNvPr>
          <p:cNvSpPr txBox="1"/>
          <p:nvPr/>
        </p:nvSpPr>
        <p:spPr>
          <a:xfrm>
            <a:off x="3512271" y="450279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KB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증권 프라임 클럽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909E4-DBD0-4134-8221-AEBFA25DE717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4,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8ABF6-CF1D-4D1B-B884-05A865F8935A}"/>
              </a:ext>
            </a:extLst>
          </p:cNvPr>
          <p:cNvSpPr txBox="1"/>
          <p:nvPr/>
        </p:nvSpPr>
        <p:spPr>
          <a:xfrm>
            <a:off x="449179" y="299211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유사 서비스 분석</a:t>
            </a:r>
          </a:p>
        </p:txBody>
      </p:sp>
    </p:spTree>
    <p:extLst>
      <p:ext uri="{BB962C8B-B14F-4D97-AF65-F5344CB8AC3E}">
        <p14:creationId xmlns:p14="http://schemas.microsoft.com/office/powerpoint/2010/main" val="4272267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그림 36" descr="텍스트이(가) 표시된 사진&#10;&#10;자동 생성된 설명">
            <a:extLst>
              <a:ext uri="{FF2B5EF4-FFF2-40B4-BE49-F238E27FC236}">
                <a16:creationId xmlns:a16="http://schemas.microsoft.com/office/drawing/2014/main" id="{6796B04A-216B-4FA0-9C95-7272609F9B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179" y="1654477"/>
            <a:ext cx="3047999" cy="74047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C0D5212-21DD-4016-B0D9-7A44C1FA9C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9" y="2289198"/>
            <a:ext cx="5186659" cy="353635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BB4BEC-87A0-431C-9749-EC02C06420A8}"/>
              </a:ext>
            </a:extLst>
          </p:cNvPr>
          <p:cNvSpPr txBox="1"/>
          <p:nvPr/>
        </p:nvSpPr>
        <p:spPr>
          <a:xfrm>
            <a:off x="6180469" y="2714404"/>
            <a:ext cx="587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전문가의 분석결과에 의존해야 하는 투자</a:t>
            </a:r>
            <a:r>
              <a:rPr lang="en-US" altLang="ko-KR" sz="2400" b="1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4FE2E0-21E1-4E26-8D14-44F95963A815}"/>
              </a:ext>
            </a:extLst>
          </p:cNvPr>
          <p:cNvSpPr txBox="1"/>
          <p:nvPr/>
        </p:nvSpPr>
        <p:spPr>
          <a:xfrm>
            <a:off x="3512271" y="450279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KB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증권 프라임 클럽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4F935-09EB-4E3A-A78E-ACBA0D2AD992}"/>
              </a:ext>
            </a:extLst>
          </p:cNvPr>
          <p:cNvSpPr txBox="1"/>
          <p:nvPr/>
        </p:nvSpPr>
        <p:spPr>
          <a:xfrm>
            <a:off x="6180469" y="4594803"/>
            <a:ext cx="587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내가 원하는 관심을 가지는  종목에 대한 정보를 얻기 </a:t>
            </a:r>
            <a:r>
              <a:rPr lang="ko-KR" altLang="en-US" sz="2400" b="1" dirty="0" err="1"/>
              <a:t>힘듬</a:t>
            </a:r>
            <a:endParaRPr lang="en-US" altLang="ko-KR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A1C70-C352-40BE-838B-C4A1907313CD}"/>
              </a:ext>
            </a:extLst>
          </p:cNvPr>
          <p:cNvSpPr txBox="1"/>
          <p:nvPr/>
        </p:nvSpPr>
        <p:spPr>
          <a:xfrm rot="20700000">
            <a:off x="6005921" y="2361081"/>
            <a:ext cx="88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단점</a:t>
            </a:r>
            <a:r>
              <a:rPr lang="en-US" altLang="ko-KR" b="1" dirty="0">
                <a:solidFill>
                  <a:srgbClr val="FF0000"/>
                </a:solidFill>
              </a:rPr>
              <a:t>1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61738-2E28-4C99-A482-EE28D3F730AB}"/>
              </a:ext>
            </a:extLst>
          </p:cNvPr>
          <p:cNvSpPr txBox="1"/>
          <p:nvPr/>
        </p:nvSpPr>
        <p:spPr>
          <a:xfrm rot="20700000">
            <a:off x="6005921" y="4241480"/>
            <a:ext cx="88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</a:rPr>
              <a:t>단점</a:t>
            </a:r>
            <a:r>
              <a:rPr lang="en-US" altLang="ko-KR" b="1" dirty="0">
                <a:solidFill>
                  <a:srgbClr val="FF0000"/>
                </a:solidFill>
              </a:rPr>
              <a:t>2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6366A-9676-4D5F-91D5-4820E4593583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4,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C32DCD-F358-4F3E-B4F0-0437AB36F5CF}"/>
              </a:ext>
            </a:extLst>
          </p:cNvPr>
          <p:cNvSpPr txBox="1"/>
          <p:nvPr/>
        </p:nvSpPr>
        <p:spPr>
          <a:xfrm>
            <a:off x="449179" y="299211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유사 서비스 분석</a:t>
            </a:r>
          </a:p>
        </p:txBody>
      </p:sp>
    </p:spTree>
    <p:extLst>
      <p:ext uri="{BB962C8B-B14F-4D97-AF65-F5344CB8AC3E}">
        <p14:creationId xmlns:p14="http://schemas.microsoft.com/office/powerpoint/2010/main" val="2140752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4A1D1FF2-114D-42FB-81F7-098F50FFB4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574442"/>
              </p:ext>
            </p:extLst>
          </p:nvPr>
        </p:nvGraphicFramePr>
        <p:xfrm>
          <a:off x="942457" y="2212690"/>
          <a:ext cx="3719915" cy="37351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19915">
                  <a:extLst>
                    <a:ext uri="{9D8B030D-6E8A-4147-A177-3AD203B41FA5}">
                      <a16:colId xmlns:a16="http://schemas.microsoft.com/office/drawing/2014/main" val="1899111826"/>
                    </a:ext>
                  </a:extLst>
                </a:gridCol>
              </a:tblGrid>
              <a:tr h="6225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500" spc="-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KB </a:t>
                      </a:r>
                      <a:r>
                        <a:rPr lang="ko-KR" altLang="en-US" sz="2500" spc="-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프라임 클럽</a:t>
                      </a:r>
                    </a:p>
                  </a:txBody>
                  <a:tcPr marL="95655" marR="95655" marT="47827" marB="47827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047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703200"/>
                  </a:ext>
                </a:extLst>
              </a:tr>
              <a:tr h="6225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300" spc="-150" dirty="0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일일 정보제공</a:t>
                      </a:r>
                    </a:p>
                  </a:txBody>
                  <a:tcPr marL="95655" marR="95655" marT="47827" marB="4782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00448"/>
                  </a:ext>
                </a:extLst>
              </a:tr>
              <a:tr h="6225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300" spc="-150" dirty="0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종목 추천</a:t>
                      </a:r>
                    </a:p>
                  </a:txBody>
                  <a:tcPr marL="95655" marR="95655" marT="47827" marB="4782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58619"/>
                  </a:ext>
                </a:extLst>
              </a:tr>
              <a:tr h="6225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300" spc="-150" dirty="0" err="1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로보</a:t>
                      </a:r>
                      <a:r>
                        <a:rPr lang="ko-KR" altLang="en-US" sz="2300" spc="-150" dirty="0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300" spc="-150" dirty="0" err="1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어드바이저</a:t>
                      </a:r>
                      <a:endParaRPr lang="ko-KR" altLang="en-US" sz="2300" spc="-150" dirty="0">
                        <a:solidFill>
                          <a:srgbClr val="40474D"/>
                        </a:solidFill>
                        <a:latin typeface="+mn-ea"/>
                        <a:ea typeface="+mn-ea"/>
                      </a:endParaRPr>
                    </a:p>
                  </a:txBody>
                  <a:tcPr marL="95655" marR="95655" marT="47827" marB="4782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100695"/>
                  </a:ext>
                </a:extLst>
              </a:tr>
              <a:tr h="6225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300" spc="-150" dirty="0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증권 방송 제공</a:t>
                      </a:r>
                    </a:p>
                  </a:txBody>
                  <a:tcPr marL="95655" marR="95655" marT="47827" marB="4782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396960"/>
                  </a:ext>
                </a:extLst>
              </a:tr>
              <a:tr h="6225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300" spc="-150" dirty="0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애널리스트 상담</a:t>
                      </a:r>
                    </a:p>
                  </a:txBody>
                  <a:tcPr marL="95655" marR="95655" marT="47827" marB="4782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289467"/>
                  </a:ext>
                </a:extLst>
              </a:tr>
            </a:tbl>
          </a:graphicData>
        </a:graphic>
      </p:graphicFrame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50174BED-07FC-4E59-8E03-A57347F5A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102856"/>
              </p:ext>
            </p:extLst>
          </p:nvPr>
        </p:nvGraphicFramePr>
        <p:xfrm>
          <a:off x="6822249" y="2216539"/>
          <a:ext cx="3719915" cy="3731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19915">
                  <a:extLst>
                    <a:ext uri="{9D8B030D-6E8A-4147-A177-3AD203B41FA5}">
                      <a16:colId xmlns:a16="http://schemas.microsoft.com/office/drawing/2014/main" val="1899111826"/>
                    </a:ext>
                  </a:extLst>
                </a:gridCol>
              </a:tblGrid>
              <a:tr h="6218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500" spc="-3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구독형 금융 투자 플랫폼</a:t>
                      </a:r>
                    </a:p>
                  </a:txBody>
                  <a:tcPr marL="95655" marR="95655" marT="47827" marB="47827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047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703200"/>
                  </a:ext>
                </a:extLst>
              </a:tr>
              <a:tr h="62187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300" spc="-150" dirty="0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일일 정보제공</a:t>
                      </a:r>
                    </a:p>
                  </a:txBody>
                  <a:tcPr marL="95655" marR="95655" marT="47827" marB="4782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00448"/>
                  </a:ext>
                </a:extLst>
              </a:tr>
              <a:tr h="124375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300" spc="-150" dirty="0" err="1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퀀트</a:t>
                      </a:r>
                      <a:r>
                        <a:rPr lang="ko-KR" altLang="en-US" sz="2300" spc="-150" dirty="0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 투자 알고리즘</a:t>
                      </a:r>
                    </a:p>
                  </a:txBody>
                  <a:tcPr marL="95655" marR="95655" marT="47827" marB="4782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358619"/>
                  </a:ext>
                </a:extLst>
              </a:tr>
              <a:tr h="62187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300" spc="-150" dirty="0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단순 유튜브 연동으로</a:t>
                      </a:r>
                    </a:p>
                  </a:txBody>
                  <a:tcPr marL="95655" marR="95655" marT="47827" marB="4782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396960"/>
                  </a:ext>
                </a:extLst>
              </a:tr>
              <a:tr h="62187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300" spc="-150" dirty="0">
                          <a:solidFill>
                            <a:srgbClr val="40474D"/>
                          </a:solidFill>
                          <a:latin typeface="+mn-ea"/>
                          <a:ea typeface="+mn-ea"/>
                        </a:rPr>
                        <a:t>사용자 선택 투자 정보제공</a:t>
                      </a:r>
                    </a:p>
                  </a:txBody>
                  <a:tcPr marL="95655" marR="95655" marT="47827" marB="47827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28946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83D745B-CAEC-46FE-AE6A-E23C81C753F5}"/>
              </a:ext>
            </a:extLst>
          </p:cNvPr>
          <p:cNvSpPr txBox="1"/>
          <p:nvPr/>
        </p:nvSpPr>
        <p:spPr>
          <a:xfrm>
            <a:off x="3512271" y="450279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주제 설정 방향</a:t>
            </a:r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9F6AA7DA-1787-4C22-9116-CA0306D22BD1}"/>
              </a:ext>
            </a:extLst>
          </p:cNvPr>
          <p:cNvSpPr/>
          <p:nvPr/>
        </p:nvSpPr>
        <p:spPr>
          <a:xfrm>
            <a:off x="5238048" y="3600977"/>
            <a:ext cx="1235980" cy="1070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62C067-D2F3-4B8F-BFAC-545E94DA39C6}"/>
              </a:ext>
            </a:extLst>
          </p:cNvPr>
          <p:cNvSpPr txBox="1"/>
          <p:nvPr/>
        </p:nvSpPr>
        <p:spPr>
          <a:xfrm>
            <a:off x="10251249" y="2943375"/>
            <a:ext cx="80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유지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F861C2-A53D-4337-BEB4-C546E971808A}"/>
              </a:ext>
            </a:extLst>
          </p:cNvPr>
          <p:cNvSpPr txBox="1"/>
          <p:nvPr/>
        </p:nvSpPr>
        <p:spPr>
          <a:xfrm>
            <a:off x="10251249" y="3876525"/>
            <a:ext cx="80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개선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34BF31-57DE-4153-B47F-84850554C7C7}"/>
              </a:ext>
            </a:extLst>
          </p:cNvPr>
          <p:cNvSpPr txBox="1"/>
          <p:nvPr/>
        </p:nvSpPr>
        <p:spPr>
          <a:xfrm>
            <a:off x="10251249" y="4833033"/>
            <a:ext cx="80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삭제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ED88AB-7F4E-498A-BBE7-67FFFED4BFBF}"/>
              </a:ext>
            </a:extLst>
          </p:cNvPr>
          <p:cNvSpPr txBox="1"/>
          <p:nvPr/>
        </p:nvSpPr>
        <p:spPr>
          <a:xfrm>
            <a:off x="10251249" y="5441127"/>
            <a:ext cx="805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추가</a:t>
            </a:r>
          </a:p>
        </p:txBody>
      </p:sp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8C612366-99E1-4506-BB2A-C37A6E3C4F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457" y="1380023"/>
            <a:ext cx="3047999" cy="740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335C6-741E-4435-9DCE-69BDD23EAE9B}"/>
              </a:ext>
            </a:extLst>
          </p:cNvPr>
          <p:cNvSpPr txBox="1"/>
          <p:nvPr/>
        </p:nvSpPr>
        <p:spPr>
          <a:xfrm>
            <a:off x="7619010" y="1547886"/>
            <a:ext cx="356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YB </a:t>
            </a:r>
            <a:r>
              <a:rPr lang="ko-KR" altLang="en-US" sz="2400" b="1" dirty="0"/>
              <a:t>금융 투자 플랫폼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CF758726-C974-4407-9475-754FA6749A0C}"/>
              </a:ext>
            </a:extLst>
          </p:cNvPr>
          <p:cNvGrpSpPr/>
          <p:nvPr/>
        </p:nvGrpSpPr>
        <p:grpSpPr>
          <a:xfrm>
            <a:off x="6909316" y="1474774"/>
            <a:ext cx="644009" cy="645722"/>
            <a:chOff x="1157557" y="1202163"/>
            <a:chExt cx="3769743" cy="3779772"/>
          </a:xfrm>
        </p:grpSpPr>
        <p:sp>
          <p:nvSpPr>
            <p:cNvPr id="17" name="원형: 비어 있음 16">
              <a:extLst>
                <a:ext uri="{FF2B5EF4-FFF2-40B4-BE49-F238E27FC236}">
                  <a16:creationId xmlns:a16="http://schemas.microsoft.com/office/drawing/2014/main" id="{96E995D4-25E4-4BD2-ABD1-B88C613A865D}"/>
                </a:ext>
              </a:extLst>
            </p:cNvPr>
            <p:cNvSpPr/>
            <p:nvPr/>
          </p:nvSpPr>
          <p:spPr>
            <a:xfrm>
              <a:off x="1549702" y="2981325"/>
              <a:ext cx="2809875" cy="2000609"/>
            </a:xfrm>
            <a:prstGeom prst="donut">
              <a:avLst>
                <a:gd name="adj" fmla="val 22000"/>
              </a:avLst>
            </a:prstGeom>
            <a:solidFill>
              <a:srgbClr val="FFD7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원형: 비어 있음 17">
              <a:extLst>
                <a:ext uri="{FF2B5EF4-FFF2-40B4-BE49-F238E27FC236}">
                  <a16:creationId xmlns:a16="http://schemas.microsoft.com/office/drawing/2014/main" id="{765DE7C3-C23D-42EE-91C6-0ECF18A9B638}"/>
                </a:ext>
              </a:extLst>
            </p:cNvPr>
            <p:cNvSpPr/>
            <p:nvPr/>
          </p:nvSpPr>
          <p:spPr>
            <a:xfrm>
              <a:off x="1549702" y="1212191"/>
              <a:ext cx="2809875" cy="1967522"/>
            </a:xfrm>
            <a:prstGeom prst="donut">
              <a:avLst>
                <a:gd name="adj" fmla="val 22000"/>
              </a:avLst>
            </a:prstGeom>
            <a:solidFill>
              <a:srgbClr val="FFD7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01E9E01-6901-4F7B-87BE-B28861BAD570}"/>
                </a:ext>
              </a:extLst>
            </p:cNvPr>
            <p:cNvSpPr/>
            <p:nvPr/>
          </p:nvSpPr>
          <p:spPr>
            <a:xfrm>
              <a:off x="1549702" y="1202163"/>
              <a:ext cx="1404937" cy="3779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B100AAC2-D04A-45EE-9714-DE9540F70255}"/>
                </a:ext>
              </a:extLst>
            </p:cNvPr>
            <p:cNvSpPr/>
            <p:nvPr/>
          </p:nvSpPr>
          <p:spPr>
            <a:xfrm>
              <a:off x="1157557" y="1212192"/>
              <a:ext cx="3769743" cy="3769743"/>
            </a:xfrm>
            <a:prstGeom prst="ellipse">
              <a:avLst/>
            </a:prstGeom>
            <a:noFill/>
            <a:ln w="47625">
              <a:solidFill>
                <a:srgbClr val="FFD7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FF94926A-0FC5-4C50-8F74-2A45870D5CC4}"/>
                </a:ext>
              </a:extLst>
            </p:cNvPr>
            <p:cNvSpPr/>
            <p:nvPr/>
          </p:nvSpPr>
          <p:spPr>
            <a:xfrm rot="2614150">
              <a:off x="1421175" y="2264041"/>
              <a:ext cx="1978998" cy="440170"/>
            </a:xfrm>
            <a:prstGeom prst="rect">
              <a:avLst/>
            </a:prstGeom>
            <a:solidFill>
              <a:srgbClr val="FFD7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DC04235-2911-4032-ADF6-E620D09AAB9C}"/>
                </a:ext>
              </a:extLst>
            </p:cNvPr>
            <p:cNvSpPr/>
            <p:nvPr/>
          </p:nvSpPr>
          <p:spPr>
            <a:xfrm rot="16200000" flipV="1">
              <a:off x="1157556" y="2876978"/>
              <a:ext cx="3769744" cy="440170"/>
            </a:xfrm>
            <a:prstGeom prst="rect">
              <a:avLst/>
            </a:prstGeom>
            <a:solidFill>
              <a:srgbClr val="FFD7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B874070-744D-4747-A0E1-2232514F1CD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4,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FA2679-00AD-4CC0-AFF1-7CBDBFB2128B}"/>
              </a:ext>
            </a:extLst>
          </p:cNvPr>
          <p:cNvSpPr txBox="1"/>
          <p:nvPr/>
        </p:nvSpPr>
        <p:spPr>
          <a:xfrm>
            <a:off x="449179" y="299211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유사 서비스 분석</a:t>
            </a:r>
          </a:p>
        </p:txBody>
      </p:sp>
    </p:spTree>
    <p:extLst>
      <p:ext uri="{BB962C8B-B14F-4D97-AF65-F5344CB8AC3E}">
        <p14:creationId xmlns:p14="http://schemas.microsoft.com/office/powerpoint/2010/main" val="1610484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CAB0FA6-0B98-46C8-BEE6-EBBE47B488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839CE-3321-4CB9-9670-4C5B112F3982}"/>
              </a:ext>
            </a:extLst>
          </p:cNvPr>
          <p:cNvSpPr txBox="1"/>
          <p:nvPr/>
        </p:nvSpPr>
        <p:spPr>
          <a:xfrm>
            <a:off x="3951823" y="2151014"/>
            <a:ext cx="4288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600" b="1" dirty="0">
                <a:solidFill>
                  <a:schemeClr val="accent1"/>
                </a:solidFill>
              </a:rPr>
              <a:t>T</a:t>
            </a:r>
            <a:r>
              <a:rPr lang="en-US" altLang="ko-KR" sz="9600" b="1" dirty="0">
                <a:solidFill>
                  <a:schemeClr val="bg1"/>
                </a:solidFill>
              </a:rPr>
              <a:t>HIN</a:t>
            </a:r>
            <a:r>
              <a:rPr lang="en-US" altLang="ko-KR" sz="9600" b="1" dirty="0">
                <a:solidFill>
                  <a:schemeClr val="accent5"/>
                </a:solidFill>
              </a:rPr>
              <a:t>K</a:t>
            </a:r>
            <a:r>
              <a:rPr lang="en-US" altLang="ko-KR" sz="9600" b="1" dirty="0">
                <a:solidFill>
                  <a:schemeClr val="bg1"/>
                </a:solidFill>
              </a:rPr>
              <a:t>.</a:t>
            </a:r>
            <a:endParaRPr lang="ko-KR" alt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13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F3382A1D-3F31-4B18-82F1-B161F49A1642}"/>
              </a:ext>
            </a:extLst>
          </p:cNvPr>
          <p:cNvGrpSpPr/>
          <p:nvPr/>
        </p:nvGrpSpPr>
        <p:grpSpPr>
          <a:xfrm>
            <a:off x="365760" y="2456359"/>
            <a:ext cx="7251940" cy="1772404"/>
            <a:chOff x="365760" y="2456359"/>
            <a:chExt cx="7251940" cy="17724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33D9C2-AABC-4F56-89E2-310BE15BE20E}"/>
                </a:ext>
              </a:extLst>
            </p:cNvPr>
            <p:cNvSpPr txBox="1"/>
            <p:nvPr/>
          </p:nvSpPr>
          <p:spPr>
            <a:xfrm>
              <a:off x="365760" y="2456359"/>
              <a:ext cx="240642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b="1" spc="-300" dirty="0">
                  <a:solidFill>
                    <a:schemeClr val="bg1"/>
                  </a:solidFill>
                </a:rPr>
                <a:t>주제 개요</a:t>
              </a: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D23CDD70-C020-4928-A625-96F39D70D71B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" y="3429000"/>
              <a:ext cx="72519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FDDA71-AA27-46DD-8FEB-2B3B9167F6B0}"/>
                </a:ext>
              </a:extLst>
            </p:cNvPr>
            <p:cNvSpPr txBox="1"/>
            <p:nvPr/>
          </p:nvSpPr>
          <p:spPr>
            <a:xfrm>
              <a:off x="365760" y="3582432"/>
              <a:ext cx="48910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600" b="1" spc="-300" dirty="0">
                  <a:solidFill>
                    <a:schemeClr val="bg1"/>
                  </a:solidFill>
                </a:rPr>
                <a:t>- </a:t>
              </a:r>
              <a:r>
                <a:rPr lang="ko-KR" altLang="en-US" sz="3600" b="1" spc="-300" dirty="0">
                  <a:solidFill>
                    <a:schemeClr val="bg1"/>
                  </a:solidFill>
                </a:rPr>
                <a:t>구독형 금융 투자 플랫폼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E42A02-4266-451A-8986-06B28CE3A49A}"/>
              </a:ext>
            </a:extLst>
          </p:cNvPr>
          <p:cNvSpPr txBox="1"/>
          <p:nvPr/>
        </p:nvSpPr>
        <p:spPr>
          <a:xfrm>
            <a:off x="365760" y="208702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Part 1, </a:t>
            </a:r>
            <a:endParaRPr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9" name="그림 8" descr="텍스트, 실내, 전자기기이(가) 표시된 사진&#10;&#10;자동 생성된 설명">
            <a:extLst>
              <a:ext uri="{FF2B5EF4-FFF2-40B4-BE49-F238E27FC236}">
                <a16:creationId xmlns:a16="http://schemas.microsoft.com/office/drawing/2014/main" id="{5C7827AF-9BCF-4DC8-B566-B4F17362D8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64" y="0"/>
            <a:ext cx="4680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35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3C702B-3426-41BD-9FAE-31F746E5D0B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1,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184984F2-75DF-4FAC-82E6-E6730D3420E6}"/>
              </a:ext>
            </a:extLst>
          </p:cNvPr>
          <p:cNvGrpSpPr/>
          <p:nvPr/>
        </p:nvGrpSpPr>
        <p:grpSpPr>
          <a:xfrm>
            <a:off x="5014894" y="3468959"/>
            <a:ext cx="2611390" cy="711992"/>
            <a:chOff x="609600" y="1419529"/>
            <a:chExt cx="2611390" cy="711992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8C35356-CFE2-47B0-9ABA-FC8913C064FE}"/>
                </a:ext>
              </a:extLst>
            </p:cNvPr>
            <p:cNvSpPr/>
            <p:nvPr/>
          </p:nvSpPr>
          <p:spPr>
            <a:xfrm>
              <a:off x="609600" y="1419529"/>
              <a:ext cx="2611390" cy="7119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408EDA-E639-4DD9-934E-610C3A2852BF}"/>
                </a:ext>
              </a:extLst>
            </p:cNvPr>
            <p:cNvSpPr txBox="1"/>
            <p:nvPr/>
          </p:nvSpPr>
          <p:spPr>
            <a:xfrm>
              <a:off x="609600" y="1552365"/>
              <a:ext cx="261139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300" spc="-1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구독형 금융 플랫폼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205B642-3EFC-474A-B48A-082F568BD0CB}"/>
              </a:ext>
            </a:extLst>
          </p:cNvPr>
          <p:cNvSpPr txBox="1"/>
          <p:nvPr/>
        </p:nvSpPr>
        <p:spPr>
          <a:xfrm>
            <a:off x="1880557" y="450279"/>
            <a:ext cx="3167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구독형 금융 투자 플랫폼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31EC3BAC-0F87-4FF1-B0B5-03B172A3B345}"/>
              </a:ext>
            </a:extLst>
          </p:cNvPr>
          <p:cNvSpPr/>
          <p:nvPr/>
        </p:nvSpPr>
        <p:spPr>
          <a:xfrm>
            <a:off x="8868863" y="2792468"/>
            <a:ext cx="2162527" cy="2162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2800" b="1" dirty="0"/>
              <a:t>구독료</a:t>
            </a: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5E41FB7D-D994-41E0-AD06-A05D169AF993}"/>
              </a:ext>
            </a:extLst>
          </p:cNvPr>
          <p:cNvSpPr/>
          <p:nvPr/>
        </p:nvSpPr>
        <p:spPr>
          <a:xfrm>
            <a:off x="1301995" y="2820454"/>
            <a:ext cx="2162527" cy="2162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2800" b="1" dirty="0"/>
              <a:t>투자 </a:t>
            </a:r>
            <a:endParaRPr lang="en-US" altLang="ko-KR" sz="2800" b="1" dirty="0"/>
          </a:p>
          <a:p>
            <a:pPr algn="ctr"/>
            <a:r>
              <a:rPr lang="ko-KR" altLang="en-US" sz="2800" b="1" dirty="0"/>
              <a:t>정보 제공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7FBA95-76AB-4BF6-BC68-753699C323CB}"/>
              </a:ext>
            </a:extLst>
          </p:cNvPr>
          <p:cNvSpPr txBox="1"/>
          <p:nvPr/>
        </p:nvSpPr>
        <p:spPr>
          <a:xfrm>
            <a:off x="930397" y="5463147"/>
            <a:ext cx="103312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300" b="1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구독 서비스를 통해 고객과의 일회성 관계가 아닌 정기적인 관계를 구축함으로써 </a:t>
            </a:r>
            <a:endParaRPr lang="en-US" altLang="ko-KR" sz="2300" b="1" spc="-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ko-KR" altLang="en-US" sz="2300" b="1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새로운 가치 창출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FB439F1-8C8F-4C3D-9C9B-AA97B79F8F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21" y="1057844"/>
            <a:ext cx="1609673" cy="16096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0E95A26-72FA-4273-85A6-82D2DDF6F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167" y="1000016"/>
            <a:ext cx="1626441" cy="162644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C2FDA13-DA7B-4E1E-8B43-F30891DA7D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51" y="1156874"/>
            <a:ext cx="1898871" cy="1898871"/>
          </a:xfrm>
          <a:prstGeom prst="rect">
            <a:avLst/>
          </a:prstGeom>
        </p:spPr>
      </p:pic>
      <p:sp>
        <p:nvSpPr>
          <p:cNvPr id="33" name="화살표: 왼쪽/오른쪽 32">
            <a:extLst>
              <a:ext uri="{FF2B5EF4-FFF2-40B4-BE49-F238E27FC236}">
                <a16:creationId xmlns:a16="http://schemas.microsoft.com/office/drawing/2014/main" id="{C88A8EA3-20D0-4445-90B8-500240D44797}"/>
              </a:ext>
            </a:extLst>
          </p:cNvPr>
          <p:cNvSpPr/>
          <p:nvPr/>
        </p:nvSpPr>
        <p:spPr>
          <a:xfrm>
            <a:off x="3905632" y="3490227"/>
            <a:ext cx="988994" cy="62428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화살표: 왼쪽/오른쪽 33">
            <a:extLst>
              <a:ext uri="{FF2B5EF4-FFF2-40B4-BE49-F238E27FC236}">
                <a16:creationId xmlns:a16="http://schemas.microsoft.com/office/drawing/2014/main" id="{1DDF6C51-A558-4B7A-94B8-BD13D14A9BBA}"/>
              </a:ext>
            </a:extLst>
          </p:cNvPr>
          <p:cNvSpPr/>
          <p:nvPr/>
        </p:nvSpPr>
        <p:spPr>
          <a:xfrm>
            <a:off x="7706942" y="3490227"/>
            <a:ext cx="988994" cy="62428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0E8792-AD70-4143-9920-6BF4198E532D}"/>
              </a:ext>
            </a:extLst>
          </p:cNvPr>
          <p:cNvSpPr txBox="1"/>
          <p:nvPr/>
        </p:nvSpPr>
        <p:spPr>
          <a:xfrm>
            <a:off x="449179" y="299211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주제 개요</a:t>
            </a:r>
          </a:p>
        </p:txBody>
      </p:sp>
    </p:spTree>
    <p:extLst>
      <p:ext uri="{BB962C8B-B14F-4D97-AF65-F5344CB8AC3E}">
        <p14:creationId xmlns:p14="http://schemas.microsoft.com/office/powerpoint/2010/main" val="3160824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A298A8B-DB9A-42A1-80F5-60DD3A2C80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91" y="0"/>
            <a:ext cx="4572409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F3382A1D-3F31-4B18-82F1-B161F49A1642}"/>
              </a:ext>
            </a:extLst>
          </p:cNvPr>
          <p:cNvGrpSpPr/>
          <p:nvPr/>
        </p:nvGrpSpPr>
        <p:grpSpPr>
          <a:xfrm>
            <a:off x="365760" y="2456359"/>
            <a:ext cx="7251940" cy="1772404"/>
            <a:chOff x="365760" y="2456359"/>
            <a:chExt cx="7251940" cy="17724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F33D9C2-AABC-4F56-89E2-310BE15BE20E}"/>
                </a:ext>
              </a:extLst>
            </p:cNvPr>
            <p:cNvSpPr txBox="1"/>
            <p:nvPr/>
          </p:nvSpPr>
          <p:spPr>
            <a:xfrm>
              <a:off x="365760" y="2456359"/>
              <a:ext cx="36952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4400" b="1" spc="-300" dirty="0">
                  <a:solidFill>
                    <a:schemeClr val="bg1"/>
                  </a:solidFill>
                </a:rPr>
                <a:t>주제 선정 배경 </a:t>
              </a:r>
            </a:p>
          </p:txBody>
        </p: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D23CDD70-C020-4928-A625-96F39D70D71B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" y="3429000"/>
              <a:ext cx="72519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FDDA71-AA27-46DD-8FEB-2B3B9167F6B0}"/>
                </a:ext>
              </a:extLst>
            </p:cNvPr>
            <p:cNvSpPr txBox="1"/>
            <p:nvPr/>
          </p:nvSpPr>
          <p:spPr>
            <a:xfrm>
              <a:off x="365760" y="3582432"/>
              <a:ext cx="32367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b="1" spc="-300" dirty="0">
                  <a:solidFill>
                    <a:schemeClr val="bg1"/>
                  </a:solidFill>
                </a:rPr>
                <a:t>① 왜 구독 인가</a:t>
              </a:r>
              <a:r>
                <a:rPr lang="en-US" altLang="ko-KR" sz="3600" b="1" spc="-300" dirty="0">
                  <a:solidFill>
                    <a:schemeClr val="bg1"/>
                  </a:solidFill>
                </a:rPr>
                <a:t>?</a:t>
              </a:r>
              <a:endParaRPr lang="ko-KR" altLang="en-US" sz="3600" b="1" spc="-3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E42A02-4266-451A-8986-06B28CE3A49A}"/>
              </a:ext>
            </a:extLst>
          </p:cNvPr>
          <p:cNvSpPr txBox="1"/>
          <p:nvPr/>
        </p:nvSpPr>
        <p:spPr>
          <a:xfrm>
            <a:off x="365760" y="2087027"/>
            <a:ext cx="84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+mj-ea"/>
                <a:ea typeface="+mj-ea"/>
              </a:rPr>
              <a:t>Part 2, </a:t>
            </a:r>
            <a:endParaRPr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39760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2EE3E53-59DD-440B-87E0-82C231C63497}"/>
              </a:ext>
            </a:extLst>
          </p:cNvPr>
          <p:cNvSpPr/>
          <p:nvPr/>
        </p:nvSpPr>
        <p:spPr>
          <a:xfrm>
            <a:off x="4169328" y="2796363"/>
            <a:ext cx="4630723" cy="1265274"/>
          </a:xfrm>
          <a:prstGeom prst="rect">
            <a:avLst/>
          </a:prstGeom>
          <a:noFill/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6F5E5-43A2-44D3-AA8C-11BF06CD4AB4}"/>
              </a:ext>
            </a:extLst>
          </p:cNvPr>
          <p:cNvSpPr txBox="1"/>
          <p:nvPr/>
        </p:nvSpPr>
        <p:spPr>
          <a:xfrm>
            <a:off x="2299234" y="316739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6">
                    <a:lumMod val="50000"/>
                  </a:schemeClr>
                </a:solidFill>
              </a:rPr>
              <a:t>요즘은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4C7A9-F079-4F23-97D2-A036FD0EB9B3}"/>
              </a:ext>
            </a:extLst>
          </p:cNvPr>
          <p:cNvSpPr txBox="1"/>
          <p:nvPr/>
        </p:nvSpPr>
        <p:spPr>
          <a:xfrm>
            <a:off x="4374175" y="3013501"/>
            <a:ext cx="4221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b="1" dirty="0">
                <a:solidFill>
                  <a:schemeClr val="accent6">
                    <a:lumMod val="50000"/>
                  </a:schemeClr>
                </a:solidFill>
              </a:rPr>
              <a:t>구독 경제 시대</a:t>
            </a:r>
          </a:p>
        </p:txBody>
      </p:sp>
    </p:spTree>
    <p:extLst>
      <p:ext uri="{BB962C8B-B14F-4D97-AF65-F5344CB8AC3E}">
        <p14:creationId xmlns:p14="http://schemas.microsoft.com/office/powerpoint/2010/main" val="29992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78A8418-E743-4865-9405-53906962A5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 b="2627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3E241B5-4C58-4602-83FE-6CBAA15F6C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4" b="34736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174C1B0-6B12-4282-B761-876E6BADD8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9787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3C702B-3426-41BD-9FAE-31F746E5D0B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2,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1476D-DF3F-4F30-A9AB-21B405D99E03}"/>
              </a:ext>
            </a:extLst>
          </p:cNvPr>
          <p:cNvSpPr txBox="1"/>
          <p:nvPr/>
        </p:nvSpPr>
        <p:spPr>
          <a:xfrm>
            <a:off x="449179" y="299211"/>
            <a:ext cx="223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주제 선정 배경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D3EB63A-9D14-41BE-80AF-619261123D04}"/>
              </a:ext>
            </a:extLst>
          </p:cNvPr>
          <p:cNvSpPr/>
          <p:nvPr/>
        </p:nvSpPr>
        <p:spPr>
          <a:xfrm>
            <a:off x="633278" y="1237326"/>
            <a:ext cx="5159296" cy="516476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74F37009-B212-428E-B6F2-836E4F630405}"/>
              </a:ext>
            </a:extLst>
          </p:cNvPr>
          <p:cNvSpPr/>
          <p:nvPr/>
        </p:nvSpPr>
        <p:spPr>
          <a:xfrm>
            <a:off x="6436244" y="1228951"/>
            <a:ext cx="5159295" cy="516476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48" name="그림 247">
            <a:extLst>
              <a:ext uri="{FF2B5EF4-FFF2-40B4-BE49-F238E27FC236}">
                <a16:creationId xmlns:a16="http://schemas.microsoft.com/office/drawing/2014/main" id="{4E528E07-CEF8-4F85-B9FD-363511873C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84" y="1235852"/>
            <a:ext cx="5220259" cy="5171869"/>
          </a:xfrm>
          <a:prstGeom prst="rect">
            <a:avLst/>
          </a:prstGeom>
        </p:spPr>
      </p:pic>
      <p:pic>
        <p:nvPicPr>
          <p:cNvPr id="249" name="그림 248">
            <a:extLst>
              <a:ext uri="{FF2B5EF4-FFF2-40B4-BE49-F238E27FC236}">
                <a16:creationId xmlns:a16="http://schemas.microsoft.com/office/drawing/2014/main" id="{4DFB6B79-7C9D-4AED-B346-9A9AB89078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6244" y="1228951"/>
            <a:ext cx="5159294" cy="516583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2BC72C8-2593-4984-828C-8EB07AF8C9DC}"/>
              </a:ext>
            </a:extLst>
          </p:cNvPr>
          <p:cNvSpPr/>
          <p:nvPr/>
        </p:nvSpPr>
        <p:spPr>
          <a:xfrm>
            <a:off x="1944244" y="1447800"/>
            <a:ext cx="2806700" cy="609600"/>
          </a:xfrm>
          <a:prstGeom prst="rect">
            <a:avLst/>
          </a:prstGeom>
          <a:solidFill>
            <a:srgbClr val="FFE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0" name="직사각형 249">
            <a:extLst>
              <a:ext uri="{FF2B5EF4-FFF2-40B4-BE49-F238E27FC236}">
                <a16:creationId xmlns:a16="http://schemas.microsoft.com/office/drawing/2014/main" id="{7ED93FD2-1F03-43BE-AF27-FB5B9045C3B3}"/>
              </a:ext>
            </a:extLst>
          </p:cNvPr>
          <p:cNvSpPr/>
          <p:nvPr/>
        </p:nvSpPr>
        <p:spPr>
          <a:xfrm>
            <a:off x="7809375" y="1447800"/>
            <a:ext cx="2806700" cy="609600"/>
          </a:xfrm>
          <a:prstGeom prst="rect">
            <a:avLst/>
          </a:prstGeom>
          <a:solidFill>
            <a:srgbClr val="FFE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C4EA2B11-6ACD-4760-95C3-92A316CB4B9F}"/>
              </a:ext>
            </a:extLst>
          </p:cNvPr>
          <p:cNvSpPr/>
          <p:nvPr/>
        </p:nvSpPr>
        <p:spPr>
          <a:xfrm>
            <a:off x="652084" y="1235852"/>
            <a:ext cx="3678616" cy="718828"/>
          </a:xfrm>
          <a:prstGeom prst="rect">
            <a:avLst/>
          </a:prstGeom>
          <a:solidFill>
            <a:srgbClr val="113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16AA39-94EE-462D-8B49-1577BC494AD2}"/>
              </a:ext>
            </a:extLst>
          </p:cNvPr>
          <p:cNvSpPr txBox="1"/>
          <p:nvPr/>
        </p:nvSpPr>
        <p:spPr>
          <a:xfrm>
            <a:off x="783914" y="1342301"/>
            <a:ext cx="334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+mj-ea"/>
                <a:ea typeface="+mj-ea"/>
              </a:rPr>
              <a:t>국내 구독경제시장</a:t>
            </a:r>
          </a:p>
        </p:txBody>
      </p:sp>
      <p:sp>
        <p:nvSpPr>
          <p:cNvPr id="246" name="직사각형 245">
            <a:extLst>
              <a:ext uri="{FF2B5EF4-FFF2-40B4-BE49-F238E27FC236}">
                <a16:creationId xmlns:a16="http://schemas.microsoft.com/office/drawing/2014/main" id="{F7FBE816-D14F-45DF-A237-E83B90550262}"/>
              </a:ext>
            </a:extLst>
          </p:cNvPr>
          <p:cNvSpPr/>
          <p:nvPr/>
        </p:nvSpPr>
        <p:spPr>
          <a:xfrm>
            <a:off x="6446876" y="1235852"/>
            <a:ext cx="3800879" cy="718828"/>
          </a:xfrm>
          <a:prstGeom prst="rect">
            <a:avLst/>
          </a:prstGeom>
          <a:solidFill>
            <a:srgbClr val="E23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A5CF94B7-E1B4-423E-8258-F60EA532EFA9}"/>
              </a:ext>
            </a:extLst>
          </p:cNvPr>
          <p:cNvSpPr txBox="1"/>
          <p:nvPr/>
        </p:nvSpPr>
        <p:spPr>
          <a:xfrm>
            <a:off x="6692051" y="1342301"/>
            <a:ext cx="331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8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세계 구독경제 시장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BF69D67-BF80-4F56-8A8A-F9954A612A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46" y="1865521"/>
            <a:ext cx="2336229" cy="1752172"/>
          </a:xfrm>
          <a:prstGeom prst="rect">
            <a:avLst/>
          </a:prstGeom>
        </p:spPr>
      </p:pic>
      <p:pic>
        <p:nvPicPr>
          <p:cNvPr id="252" name="그림 251">
            <a:extLst>
              <a:ext uri="{FF2B5EF4-FFF2-40B4-BE49-F238E27FC236}">
                <a16:creationId xmlns:a16="http://schemas.microsoft.com/office/drawing/2014/main" id="{70D359DF-98DA-4C47-ABAD-A12F8EDFD0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771" y="1752600"/>
            <a:ext cx="2336229" cy="1752172"/>
          </a:xfrm>
          <a:prstGeom prst="rect">
            <a:avLst/>
          </a:prstGeom>
        </p:spPr>
      </p:pic>
      <p:sp>
        <p:nvSpPr>
          <p:cNvPr id="253" name="TextBox 252">
            <a:extLst>
              <a:ext uri="{FF2B5EF4-FFF2-40B4-BE49-F238E27FC236}">
                <a16:creationId xmlns:a16="http://schemas.microsoft.com/office/drawing/2014/main" id="{D6E7760A-5095-4162-959F-1FBB32C594E0}"/>
              </a:ext>
            </a:extLst>
          </p:cNvPr>
          <p:cNvSpPr txBox="1"/>
          <p:nvPr/>
        </p:nvSpPr>
        <p:spPr>
          <a:xfrm>
            <a:off x="2610571" y="450279"/>
            <a:ext cx="1863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국내외 시장 분석</a:t>
            </a:r>
          </a:p>
        </p:txBody>
      </p:sp>
    </p:spTree>
    <p:extLst>
      <p:ext uri="{BB962C8B-B14F-4D97-AF65-F5344CB8AC3E}">
        <p14:creationId xmlns:p14="http://schemas.microsoft.com/office/powerpoint/2010/main" val="51457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FF04A19-8950-44A5-80E9-5A06E7DA23BE}"/>
              </a:ext>
            </a:extLst>
          </p:cNvPr>
          <p:cNvCxnSpPr/>
          <p:nvPr/>
        </p:nvCxnSpPr>
        <p:spPr>
          <a:xfrm>
            <a:off x="449179" y="834004"/>
            <a:ext cx="11742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3C702B-3426-41BD-9FAE-31F746E5D0B6}"/>
              </a:ext>
            </a:extLst>
          </p:cNvPr>
          <p:cNvSpPr txBox="1"/>
          <p:nvPr/>
        </p:nvSpPr>
        <p:spPr>
          <a:xfrm>
            <a:off x="449179" y="63798"/>
            <a:ext cx="660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</a:rPr>
              <a:t>Part 2,</a:t>
            </a:r>
            <a:endParaRPr lang="ko-KR" altLang="en-US" sz="14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1A568AFC-DFDA-4677-B8A9-49AF855D2BC4}"/>
              </a:ext>
            </a:extLst>
          </p:cNvPr>
          <p:cNvCxnSpPr/>
          <p:nvPr/>
        </p:nvCxnSpPr>
        <p:spPr>
          <a:xfrm>
            <a:off x="304800" y="6604000"/>
            <a:ext cx="11887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C0C52144-5AC8-414B-BEAC-A62D02B65B05}"/>
              </a:ext>
            </a:extLst>
          </p:cNvPr>
          <p:cNvSpPr/>
          <p:nvPr/>
        </p:nvSpPr>
        <p:spPr>
          <a:xfrm>
            <a:off x="667890" y="1509439"/>
            <a:ext cx="3525520" cy="22942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EAFA0E-2C91-40E5-80B5-14CB5134B483}"/>
              </a:ext>
            </a:extLst>
          </p:cNvPr>
          <p:cNvSpPr txBox="1"/>
          <p:nvPr/>
        </p:nvSpPr>
        <p:spPr>
          <a:xfrm>
            <a:off x="799970" y="4665228"/>
            <a:ext cx="3393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저성장 경제불황으로 상품 구매보다 저렴한 가격에 서비스를 경험하는 쪽으로 소비성향 변화</a:t>
            </a:r>
            <a:endParaRPr lang="en-US" altLang="ko-KR" sz="2000" spc="-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B3C78F-3135-428E-8287-08A9FB2A0025}"/>
              </a:ext>
            </a:extLst>
          </p:cNvPr>
          <p:cNvSpPr txBox="1"/>
          <p:nvPr/>
        </p:nvSpPr>
        <p:spPr>
          <a:xfrm>
            <a:off x="1460675" y="4049772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구매에서 </a:t>
            </a:r>
            <a:r>
              <a:rPr lang="ko-KR" altLang="en-US" b="1" spc="-150" dirty="0">
                <a:solidFill>
                  <a:srgbClr val="FF838A"/>
                </a:solidFill>
                <a:latin typeface="+mj-ea"/>
                <a:ea typeface="+mj-ea"/>
              </a:rPr>
              <a:t>경험</a:t>
            </a:r>
            <a:r>
              <a:rPr lang="ko-KR" altLang="en-US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으로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C351B2E4-6E90-48FB-A8EC-2706A8342B2F}"/>
              </a:ext>
            </a:extLst>
          </p:cNvPr>
          <p:cNvSpPr/>
          <p:nvPr/>
        </p:nvSpPr>
        <p:spPr>
          <a:xfrm>
            <a:off x="4345810" y="1509439"/>
            <a:ext cx="3525520" cy="229420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EF43F5-30E6-4D31-B72A-CCC833D00F88}"/>
              </a:ext>
            </a:extLst>
          </p:cNvPr>
          <p:cNvSpPr txBox="1"/>
          <p:nvPr/>
        </p:nvSpPr>
        <p:spPr>
          <a:xfrm>
            <a:off x="4477890" y="4665228"/>
            <a:ext cx="3261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spc="-1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비대면</a:t>
            </a:r>
            <a:r>
              <a: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서비스가 가능한</a:t>
            </a:r>
            <a:endParaRPr lang="en-US" altLang="ko-KR" sz="2000" spc="-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구독서비스는 코로나</a:t>
            </a:r>
            <a:r>
              <a:rPr lang="en-US" altLang="ko-KR" sz="200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-19</a:t>
            </a:r>
            <a:r>
              <a: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의 </a:t>
            </a:r>
            <a:endParaRPr lang="en-US" altLang="ko-KR" sz="2000" spc="-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소비형태에 적합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517197-32F5-45E6-9D34-70747510E96C}"/>
              </a:ext>
            </a:extLst>
          </p:cNvPr>
          <p:cNvSpPr txBox="1"/>
          <p:nvPr/>
        </p:nvSpPr>
        <p:spPr>
          <a:xfrm>
            <a:off x="4514229" y="4049772"/>
            <a:ext cx="318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코로나 </a:t>
            </a:r>
            <a:r>
              <a:rPr lang="en-US" altLang="ko-KR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19</a:t>
            </a:r>
            <a:r>
              <a:rPr lang="ko-KR" altLang="en-US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가 불러온 </a:t>
            </a:r>
            <a:r>
              <a:rPr lang="ko-KR" altLang="en-US" b="1" spc="-150" dirty="0" err="1">
                <a:solidFill>
                  <a:srgbClr val="FF838A"/>
                </a:solidFill>
                <a:latin typeface="+mj-ea"/>
                <a:ea typeface="+mj-ea"/>
              </a:rPr>
              <a:t>비대면</a:t>
            </a:r>
            <a:r>
              <a:rPr lang="ko-KR" altLang="en-US" b="1" spc="-150" dirty="0">
                <a:solidFill>
                  <a:srgbClr val="FF838A"/>
                </a:solidFill>
                <a:latin typeface="+mj-ea"/>
                <a:ea typeface="+mj-ea"/>
              </a:rPr>
              <a:t> 생활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1B7990A5-15D9-4030-8997-034D2A3D2BB9}"/>
              </a:ext>
            </a:extLst>
          </p:cNvPr>
          <p:cNvSpPr/>
          <p:nvPr/>
        </p:nvSpPr>
        <p:spPr>
          <a:xfrm>
            <a:off x="8023730" y="1509439"/>
            <a:ext cx="3525520" cy="229420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FAFAE2-8FAA-455A-B3CC-873CD13D015C}"/>
              </a:ext>
            </a:extLst>
          </p:cNvPr>
          <p:cNvSpPr txBox="1"/>
          <p:nvPr/>
        </p:nvSpPr>
        <p:spPr>
          <a:xfrm>
            <a:off x="8155810" y="4665228"/>
            <a:ext cx="3261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소비자는 시간과 비용 절감</a:t>
            </a:r>
            <a:endParaRPr lang="en-US" altLang="ko-KR" sz="2000" spc="-1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ko-KR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기업은 안정적이고 반복적인 수입 창출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DEB164-CC77-4428-BF29-E4FD1B1E90FE}"/>
              </a:ext>
            </a:extLst>
          </p:cNvPr>
          <p:cNvSpPr txBox="1"/>
          <p:nvPr/>
        </p:nvSpPr>
        <p:spPr>
          <a:xfrm>
            <a:off x="8578470" y="4049772"/>
            <a:ext cx="24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소비자와 기업 </a:t>
            </a:r>
            <a:r>
              <a:rPr lang="en-US" altLang="ko-KR" b="1" spc="-150" dirty="0">
                <a:solidFill>
                  <a:srgbClr val="FF838A"/>
                </a:solidFill>
                <a:latin typeface="+mj-ea"/>
                <a:ea typeface="+mj-ea"/>
              </a:rPr>
              <a:t>Win-Win</a:t>
            </a:r>
            <a:endParaRPr lang="ko-KR" altLang="en-US" b="1" spc="-150" dirty="0">
              <a:solidFill>
                <a:srgbClr val="FF838A"/>
              </a:solidFill>
              <a:latin typeface="+mj-ea"/>
              <a:ea typeface="+mj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F670EA-662A-4A97-83DE-2B6DA69B0553}"/>
              </a:ext>
            </a:extLst>
          </p:cNvPr>
          <p:cNvSpPr txBox="1"/>
          <p:nvPr/>
        </p:nvSpPr>
        <p:spPr>
          <a:xfrm>
            <a:off x="449179" y="299211"/>
            <a:ext cx="2230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spc="-300" dirty="0">
                <a:solidFill>
                  <a:schemeClr val="accent6">
                    <a:lumMod val="50000"/>
                  </a:schemeClr>
                </a:solidFill>
              </a:rPr>
              <a:t>주제 선정 배경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800ABA-E072-4DC0-9209-BE5E7F25EDF6}"/>
              </a:ext>
            </a:extLst>
          </p:cNvPr>
          <p:cNvSpPr txBox="1"/>
          <p:nvPr/>
        </p:nvSpPr>
        <p:spPr>
          <a:xfrm>
            <a:off x="2610571" y="450279"/>
            <a:ext cx="3167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ko-KR" altLang="en-US" sz="1600" dirty="0">
                <a:solidFill>
                  <a:schemeClr val="accent6">
                    <a:lumMod val="50000"/>
                  </a:schemeClr>
                </a:solidFill>
              </a:rPr>
              <a:t>구독형 플랫폼 선택 이유</a:t>
            </a:r>
          </a:p>
        </p:txBody>
      </p:sp>
    </p:spTree>
    <p:extLst>
      <p:ext uri="{BB962C8B-B14F-4D97-AF65-F5344CB8AC3E}">
        <p14:creationId xmlns:p14="http://schemas.microsoft.com/office/powerpoint/2010/main" val="2984925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2010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0B7D0"/>
      </a:accent1>
      <a:accent2>
        <a:srgbClr val="5B9BD5"/>
      </a:accent2>
      <a:accent3>
        <a:srgbClr val="B5A591"/>
      </a:accent3>
      <a:accent4>
        <a:srgbClr val="CF8595"/>
      </a:accent4>
      <a:accent5>
        <a:srgbClr val="CA92C4"/>
      </a:accent5>
      <a:accent6>
        <a:srgbClr val="989194"/>
      </a:accent6>
      <a:hlink>
        <a:srgbClr val="3F3F3F"/>
      </a:hlink>
      <a:folHlink>
        <a:srgbClr val="3F3F3F"/>
      </a:folHlink>
    </a:clrScheme>
    <a:fontScheme name="마루 부리 Beta_Arial">
      <a:majorFont>
        <a:latin typeface="Arial"/>
        <a:ea typeface="마루 부리 Beta"/>
        <a:cs typeface=""/>
      </a:majorFont>
      <a:minorFont>
        <a:latin typeface="Arial"/>
        <a:ea typeface="마루 부리 Bet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575</Words>
  <Application>Microsoft Office PowerPoint</Application>
  <PresentationFormat>와이드스크린</PresentationFormat>
  <Paragraphs>191</Paragraphs>
  <Slides>27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0" baseType="lpstr">
      <vt:lpstr>마루 부리 Beta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Yu Saebyeol</dc:creator>
  <cp:lastModifiedBy>Yoon JungHwan</cp:lastModifiedBy>
  <cp:revision>38</cp:revision>
  <dcterms:created xsi:type="dcterms:W3CDTF">2020-10-10T02:21:24Z</dcterms:created>
  <dcterms:modified xsi:type="dcterms:W3CDTF">2021-08-19T01:37:55Z</dcterms:modified>
</cp:coreProperties>
</file>